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1" r:id="rId5"/>
    <p:sldId id="286" r:id="rId6"/>
    <p:sldId id="274" r:id="rId7"/>
    <p:sldId id="276" r:id="rId8"/>
    <p:sldId id="277" r:id="rId9"/>
    <p:sldId id="278" r:id="rId10"/>
    <p:sldId id="279" r:id="rId11"/>
    <p:sldId id="280" r:id="rId12"/>
    <p:sldId id="268" r:id="rId13"/>
    <p:sldId id="275" r:id="rId14"/>
    <p:sldId id="281" r:id="rId15"/>
    <p:sldId id="283" r:id="rId16"/>
    <p:sldId id="284" r:id="rId17"/>
    <p:sldId id="285" r:id="rId18"/>
    <p:sldId id="28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D"/>
    <a:srgbClr val="004E89"/>
    <a:srgbClr val="003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944E3-EA9E-406E-AD95-DC1EE32725C8}" v="15" dt="2024-03-06T10:47:50.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94"/>
  </p:normalViewPr>
  <p:slideViewPr>
    <p:cSldViewPr snapToGrid="0" snapToObjects="1">
      <p:cViewPr varScale="1">
        <p:scale>
          <a:sx n="114" d="100"/>
          <a:sy n="114"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ROVÁ Pavla" userId="0691806d-48d4-4155-9219-37554f496337" providerId="ADAL" clId="{A77944E3-EA9E-406E-AD95-DC1EE32725C8}"/>
    <pc:docChg chg="undo redo custSel modSld sldOrd">
      <pc:chgData name="BURGROVÁ Pavla" userId="0691806d-48d4-4155-9219-37554f496337" providerId="ADAL" clId="{A77944E3-EA9E-406E-AD95-DC1EE32725C8}" dt="2024-03-25T11:41:05.611" v="34425" actId="404"/>
      <pc:docMkLst>
        <pc:docMk/>
      </pc:docMkLst>
      <pc:sldChg chg="modSp mod">
        <pc:chgData name="BURGROVÁ Pavla" userId="0691806d-48d4-4155-9219-37554f496337" providerId="ADAL" clId="{A77944E3-EA9E-406E-AD95-DC1EE32725C8}" dt="2024-03-12T17:33:40.213" v="9875" actId="20577"/>
        <pc:sldMkLst>
          <pc:docMk/>
          <pc:sldMk cId="1800902479" sldId="261"/>
        </pc:sldMkLst>
        <pc:spChg chg="mod">
          <ac:chgData name="BURGROVÁ Pavla" userId="0691806d-48d4-4155-9219-37554f496337" providerId="ADAL" clId="{A77944E3-EA9E-406E-AD95-DC1EE32725C8}" dt="2024-03-12T17:33:40.213" v="9875" actId="20577"/>
          <ac:spMkLst>
            <pc:docMk/>
            <pc:sldMk cId="1800902479" sldId="261"/>
            <ac:spMk id="7" creationId="{66830922-625B-9B7C-21AE-86CD1EE986C9}"/>
          </ac:spMkLst>
        </pc:spChg>
      </pc:sldChg>
      <pc:sldChg chg="modSp mod">
        <pc:chgData name="BURGROVÁ Pavla" userId="0691806d-48d4-4155-9219-37554f496337" providerId="ADAL" clId="{A77944E3-EA9E-406E-AD95-DC1EE32725C8}" dt="2024-03-25T11:24:26.929" v="33755" actId="790"/>
        <pc:sldMkLst>
          <pc:docMk/>
          <pc:sldMk cId="142386821" sldId="268"/>
        </pc:sldMkLst>
        <pc:spChg chg="mod">
          <ac:chgData name="BURGROVÁ Pavla" userId="0691806d-48d4-4155-9219-37554f496337" providerId="ADAL" clId="{A77944E3-EA9E-406E-AD95-DC1EE32725C8}" dt="2024-03-12T20:39:16.793" v="18330" actId="27636"/>
          <ac:spMkLst>
            <pc:docMk/>
            <pc:sldMk cId="142386821" sldId="268"/>
            <ac:spMk id="4" creationId="{06F282B0-6CE0-1EBC-45CB-0A99E06F378D}"/>
          </ac:spMkLst>
        </pc:spChg>
        <pc:spChg chg="mod">
          <ac:chgData name="BURGROVÁ Pavla" userId="0691806d-48d4-4155-9219-37554f496337" providerId="ADAL" clId="{A77944E3-EA9E-406E-AD95-DC1EE32725C8}" dt="2024-03-25T11:24:26.929" v="33755" actId="790"/>
          <ac:spMkLst>
            <pc:docMk/>
            <pc:sldMk cId="142386821" sldId="268"/>
            <ac:spMk id="7" creationId="{EE8809D1-EB8B-CDD4-D565-F9118D620E34}"/>
          </ac:spMkLst>
        </pc:spChg>
      </pc:sldChg>
      <pc:sldChg chg="modSp mod">
        <pc:chgData name="BURGROVÁ Pavla" userId="0691806d-48d4-4155-9219-37554f496337" providerId="ADAL" clId="{A77944E3-EA9E-406E-AD95-DC1EE32725C8}" dt="2024-03-25T11:11:57.150" v="33571" actId="20577"/>
        <pc:sldMkLst>
          <pc:docMk/>
          <pc:sldMk cId="2386171389" sldId="274"/>
        </pc:sldMkLst>
        <pc:spChg chg="mod">
          <ac:chgData name="BURGROVÁ Pavla" userId="0691806d-48d4-4155-9219-37554f496337" providerId="ADAL" clId="{A77944E3-EA9E-406E-AD95-DC1EE32725C8}" dt="2024-03-13T07:42:40.213" v="19580" actId="1076"/>
          <ac:spMkLst>
            <pc:docMk/>
            <pc:sldMk cId="2386171389" sldId="274"/>
            <ac:spMk id="3" creationId="{00000000-0000-0000-0000-000000000000}"/>
          </ac:spMkLst>
        </pc:spChg>
        <pc:spChg chg="mod">
          <ac:chgData name="BURGROVÁ Pavla" userId="0691806d-48d4-4155-9219-37554f496337" providerId="ADAL" clId="{A77944E3-EA9E-406E-AD95-DC1EE32725C8}" dt="2024-03-13T07:42:45.986" v="19581" actId="14100"/>
          <ac:spMkLst>
            <pc:docMk/>
            <pc:sldMk cId="2386171389" sldId="274"/>
            <ac:spMk id="4" creationId="{84A3AEB2-7CEB-EFD1-2F5C-6E862B5B9BD8}"/>
          </ac:spMkLst>
        </pc:spChg>
        <pc:spChg chg="mod">
          <ac:chgData name="BURGROVÁ Pavla" userId="0691806d-48d4-4155-9219-37554f496337" providerId="ADAL" clId="{A77944E3-EA9E-406E-AD95-DC1EE32725C8}" dt="2024-03-25T11:11:57.150" v="33571" actId="20577"/>
          <ac:spMkLst>
            <pc:docMk/>
            <pc:sldMk cId="2386171389" sldId="274"/>
            <ac:spMk id="6" creationId="{0D09AE4D-949C-B626-D805-ECD74B0B508B}"/>
          </ac:spMkLst>
        </pc:spChg>
      </pc:sldChg>
      <pc:sldChg chg="modSp mod">
        <pc:chgData name="BURGROVÁ Pavla" userId="0691806d-48d4-4155-9219-37554f496337" providerId="ADAL" clId="{A77944E3-EA9E-406E-AD95-DC1EE32725C8}" dt="2024-03-25T11:27:42.155" v="33958" actId="20577"/>
        <pc:sldMkLst>
          <pc:docMk/>
          <pc:sldMk cId="1875952142" sldId="275"/>
        </pc:sldMkLst>
        <pc:spChg chg="mod">
          <ac:chgData name="BURGROVÁ Pavla" userId="0691806d-48d4-4155-9219-37554f496337" providerId="ADAL" clId="{A77944E3-EA9E-406E-AD95-DC1EE32725C8}" dt="2024-03-25T10:59:45.331" v="33446" actId="2711"/>
          <ac:spMkLst>
            <pc:docMk/>
            <pc:sldMk cId="1875952142" sldId="275"/>
            <ac:spMk id="2" creationId="{E492717B-ED5D-7841-AEA6-E5FC29257A85}"/>
          </ac:spMkLst>
        </pc:spChg>
        <pc:spChg chg="mod">
          <ac:chgData name="BURGROVÁ Pavla" userId="0691806d-48d4-4155-9219-37554f496337" providerId="ADAL" clId="{A77944E3-EA9E-406E-AD95-DC1EE32725C8}" dt="2024-03-25T10:58:49.388" v="33445" actId="14100"/>
          <ac:spMkLst>
            <pc:docMk/>
            <pc:sldMk cId="1875952142" sldId="275"/>
            <ac:spMk id="6" creationId="{B5B1AC1B-DEE3-1987-E5BD-210B98BD0CDF}"/>
          </ac:spMkLst>
        </pc:spChg>
        <pc:spChg chg="mod">
          <ac:chgData name="BURGROVÁ Pavla" userId="0691806d-48d4-4155-9219-37554f496337" providerId="ADAL" clId="{A77944E3-EA9E-406E-AD95-DC1EE32725C8}" dt="2024-03-25T11:27:42.155" v="33958" actId="20577"/>
          <ac:spMkLst>
            <pc:docMk/>
            <pc:sldMk cId="1875952142" sldId="275"/>
            <ac:spMk id="8" creationId="{5E04B6B9-182B-2840-15F9-20CB6CA8FA90}"/>
          </ac:spMkLst>
        </pc:spChg>
      </pc:sldChg>
      <pc:sldChg chg="modSp mod">
        <pc:chgData name="BURGROVÁ Pavla" userId="0691806d-48d4-4155-9219-37554f496337" providerId="ADAL" clId="{A77944E3-EA9E-406E-AD95-DC1EE32725C8}" dt="2024-03-25T11:13:36.573" v="33618" actId="790"/>
        <pc:sldMkLst>
          <pc:docMk/>
          <pc:sldMk cId="1913427475" sldId="276"/>
        </pc:sldMkLst>
        <pc:spChg chg="mod">
          <ac:chgData name="BURGROVÁ Pavla" userId="0691806d-48d4-4155-9219-37554f496337" providerId="ADAL" clId="{A77944E3-EA9E-406E-AD95-DC1EE32725C8}" dt="2024-03-25T11:13:36.573" v="33618" actId="790"/>
          <ac:spMkLst>
            <pc:docMk/>
            <pc:sldMk cId="1913427475" sldId="276"/>
            <ac:spMk id="5" creationId="{AC71F92B-23FD-BA54-CEE6-E7B538C7CDE1}"/>
          </ac:spMkLst>
        </pc:spChg>
        <pc:spChg chg="mod">
          <ac:chgData name="BURGROVÁ Pavla" userId="0691806d-48d4-4155-9219-37554f496337" providerId="ADAL" clId="{A77944E3-EA9E-406E-AD95-DC1EE32725C8}" dt="2024-03-06T10:44:15.487" v="8845"/>
          <ac:spMkLst>
            <pc:docMk/>
            <pc:sldMk cId="1913427475" sldId="276"/>
            <ac:spMk id="10" creationId="{32BB5370-5295-EE96-7568-57791E9F3B22}"/>
          </ac:spMkLst>
        </pc:spChg>
      </pc:sldChg>
      <pc:sldChg chg="addSp delSp modSp mod">
        <pc:chgData name="BURGROVÁ Pavla" userId="0691806d-48d4-4155-9219-37554f496337" providerId="ADAL" clId="{A77944E3-EA9E-406E-AD95-DC1EE32725C8}" dt="2024-03-25T11:15:58.521" v="33679" actId="20577"/>
        <pc:sldMkLst>
          <pc:docMk/>
          <pc:sldMk cId="4048527945" sldId="277"/>
        </pc:sldMkLst>
        <pc:spChg chg="add mod">
          <ac:chgData name="BURGROVÁ Pavla" userId="0691806d-48d4-4155-9219-37554f496337" providerId="ADAL" clId="{A77944E3-EA9E-406E-AD95-DC1EE32725C8}" dt="2024-03-25T11:15:58.521" v="33679" actId="20577"/>
          <ac:spMkLst>
            <pc:docMk/>
            <pc:sldMk cId="4048527945" sldId="277"/>
            <ac:spMk id="4" creationId="{3413F6E0-8014-709B-10FD-753BD3E9701B}"/>
          </ac:spMkLst>
        </pc:spChg>
        <pc:spChg chg="mod">
          <ac:chgData name="BURGROVÁ Pavla" userId="0691806d-48d4-4155-9219-37554f496337" providerId="ADAL" clId="{A77944E3-EA9E-406E-AD95-DC1EE32725C8}" dt="2024-03-25T11:15:43.215" v="33667" actId="20577"/>
          <ac:spMkLst>
            <pc:docMk/>
            <pc:sldMk cId="4048527945" sldId="277"/>
            <ac:spMk id="5" creationId="{5516C3A9-6705-E2A1-6B55-7CAE76471840}"/>
          </ac:spMkLst>
        </pc:spChg>
        <pc:spChg chg="mod">
          <ac:chgData name="BURGROVÁ Pavla" userId="0691806d-48d4-4155-9219-37554f496337" providerId="ADAL" clId="{A77944E3-EA9E-406E-AD95-DC1EE32725C8}" dt="2024-03-12T18:17:15.367" v="11428" actId="20577"/>
          <ac:spMkLst>
            <pc:docMk/>
            <pc:sldMk cId="4048527945" sldId="277"/>
            <ac:spMk id="7" creationId="{5D975649-56FB-D4C3-68FB-6557570B7078}"/>
          </ac:spMkLst>
        </pc:spChg>
        <pc:spChg chg="add del mod">
          <ac:chgData name="BURGROVÁ Pavla" userId="0691806d-48d4-4155-9219-37554f496337" providerId="ADAL" clId="{A77944E3-EA9E-406E-AD95-DC1EE32725C8}" dt="2024-03-12T19:16:35.108" v="13540" actId="478"/>
          <ac:spMkLst>
            <pc:docMk/>
            <pc:sldMk cId="4048527945" sldId="277"/>
            <ac:spMk id="9" creationId="{BB7C2549-153F-0F46-61FC-99A53871ECBE}"/>
          </ac:spMkLst>
        </pc:spChg>
        <pc:picChg chg="add del mod">
          <ac:chgData name="BURGROVÁ Pavla" userId="0691806d-48d4-4155-9219-37554f496337" providerId="ADAL" clId="{A77944E3-EA9E-406E-AD95-DC1EE32725C8}" dt="2024-03-02T10:35:56.494" v="2121" actId="478"/>
          <ac:picMkLst>
            <pc:docMk/>
            <pc:sldMk cId="4048527945" sldId="277"/>
            <ac:picMk id="8" creationId="{4C216CE8-C06F-4026-2D3E-E4AB49B44D7E}"/>
          </ac:picMkLst>
        </pc:picChg>
      </pc:sldChg>
      <pc:sldChg chg="modSp mod">
        <pc:chgData name="BURGROVÁ Pavla" userId="0691806d-48d4-4155-9219-37554f496337" providerId="ADAL" clId="{A77944E3-EA9E-406E-AD95-DC1EE32725C8}" dt="2024-03-25T11:19:59.274" v="33723" actId="5793"/>
        <pc:sldMkLst>
          <pc:docMk/>
          <pc:sldMk cId="725280731" sldId="278"/>
        </pc:sldMkLst>
        <pc:spChg chg="mod">
          <ac:chgData name="BURGROVÁ Pavla" userId="0691806d-48d4-4155-9219-37554f496337" providerId="ADAL" clId="{A77944E3-EA9E-406E-AD95-DC1EE32725C8}" dt="2024-03-25T11:19:59.274" v="33723" actId="5793"/>
          <ac:spMkLst>
            <pc:docMk/>
            <pc:sldMk cId="725280731" sldId="278"/>
            <ac:spMk id="5" creationId="{216F65A4-174C-DC74-037F-406B17870C67}"/>
          </ac:spMkLst>
        </pc:spChg>
        <pc:spChg chg="mod">
          <ac:chgData name="BURGROVÁ Pavla" userId="0691806d-48d4-4155-9219-37554f496337" providerId="ADAL" clId="{A77944E3-EA9E-406E-AD95-DC1EE32725C8}" dt="2024-03-12T19:23:52.337" v="13628"/>
          <ac:spMkLst>
            <pc:docMk/>
            <pc:sldMk cId="725280731" sldId="278"/>
            <ac:spMk id="7" creationId="{E045E352-D728-05E2-6585-C7AA8A9450AA}"/>
          </ac:spMkLst>
        </pc:spChg>
      </pc:sldChg>
      <pc:sldChg chg="modSp mod">
        <pc:chgData name="BURGROVÁ Pavla" userId="0691806d-48d4-4155-9219-37554f496337" providerId="ADAL" clId="{A77944E3-EA9E-406E-AD95-DC1EE32725C8}" dt="2024-03-25T11:05:26.372" v="33502" actId="2710"/>
        <pc:sldMkLst>
          <pc:docMk/>
          <pc:sldMk cId="1213812096" sldId="279"/>
        </pc:sldMkLst>
        <pc:spChg chg="mod">
          <ac:chgData name="BURGROVÁ Pavla" userId="0691806d-48d4-4155-9219-37554f496337" providerId="ADAL" clId="{A77944E3-EA9E-406E-AD95-DC1EE32725C8}" dt="2024-03-25T11:05:26.372" v="33502" actId="2710"/>
          <ac:spMkLst>
            <pc:docMk/>
            <pc:sldMk cId="1213812096" sldId="279"/>
            <ac:spMk id="5" creationId="{E094E256-F88A-E3DB-50CF-F4822F93E72B}"/>
          </ac:spMkLst>
        </pc:spChg>
        <pc:spChg chg="mod">
          <ac:chgData name="BURGROVÁ Pavla" userId="0691806d-48d4-4155-9219-37554f496337" providerId="ADAL" clId="{A77944E3-EA9E-406E-AD95-DC1EE32725C8}" dt="2024-03-12T20:07:26.938" v="15474" actId="20577"/>
          <ac:spMkLst>
            <pc:docMk/>
            <pc:sldMk cId="1213812096" sldId="279"/>
            <ac:spMk id="7" creationId="{570026F9-D915-9057-402F-B9A82360DAF1}"/>
          </ac:spMkLst>
        </pc:spChg>
      </pc:sldChg>
      <pc:sldChg chg="modSp mod">
        <pc:chgData name="BURGROVÁ Pavla" userId="0691806d-48d4-4155-9219-37554f496337" providerId="ADAL" clId="{A77944E3-EA9E-406E-AD95-DC1EE32725C8}" dt="2024-03-25T11:20:28.871" v="33724" actId="790"/>
        <pc:sldMkLst>
          <pc:docMk/>
          <pc:sldMk cId="1536982991" sldId="280"/>
        </pc:sldMkLst>
        <pc:spChg chg="mod">
          <ac:chgData name="BURGROVÁ Pavla" userId="0691806d-48d4-4155-9219-37554f496337" providerId="ADAL" clId="{A77944E3-EA9E-406E-AD95-DC1EE32725C8}" dt="2024-03-25T11:20:28.871" v="33724" actId="790"/>
          <ac:spMkLst>
            <pc:docMk/>
            <pc:sldMk cId="1536982991" sldId="280"/>
            <ac:spMk id="5" creationId="{31E4A6C8-E7F3-AAE6-08FF-EF50444F97E2}"/>
          </ac:spMkLst>
        </pc:spChg>
        <pc:spChg chg="mod">
          <ac:chgData name="BURGROVÁ Pavla" userId="0691806d-48d4-4155-9219-37554f496337" providerId="ADAL" clId="{A77944E3-EA9E-406E-AD95-DC1EE32725C8}" dt="2024-03-12T20:30:30.552" v="17795" actId="20577"/>
          <ac:spMkLst>
            <pc:docMk/>
            <pc:sldMk cId="1536982991" sldId="280"/>
            <ac:spMk id="7" creationId="{501A4CCF-BF8C-5607-FF9C-18D2A6E5C6D1}"/>
          </ac:spMkLst>
        </pc:spChg>
      </pc:sldChg>
      <pc:sldChg chg="addSp delSp modSp mod">
        <pc:chgData name="BURGROVÁ Pavla" userId="0691806d-48d4-4155-9219-37554f496337" providerId="ADAL" clId="{A77944E3-EA9E-406E-AD95-DC1EE32725C8}" dt="2024-03-25T11:06:30.639" v="33541" actId="790"/>
        <pc:sldMkLst>
          <pc:docMk/>
          <pc:sldMk cId="4054734516" sldId="281"/>
        </pc:sldMkLst>
        <pc:spChg chg="mod">
          <ac:chgData name="BURGROVÁ Pavla" userId="0691806d-48d4-4155-9219-37554f496337" providerId="ADAL" clId="{A77944E3-EA9E-406E-AD95-DC1EE32725C8}" dt="2024-03-25T11:06:11.563" v="33540" actId="20577"/>
          <ac:spMkLst>
            <pc:docMk/>
            <pc:sldMk cId="4054734516" sldId="281"/>
            <ac:spMk id="3" creationId="{14FB8779-224A-6EAA-9D13-D8BAE7F311E2}"/>
          </ac:spMkLst>
        </pc:spChg>
        <pc:spChg chg="add del mod">
          <ac:chgData name="BURGROVÁ Pavla" userId="0691806d-48d4-4155-9219-37554f496337" providerId="ADAL" clId="{A77944E3-EA9E-406E-AD95-DC1EE32725C8}" dt="2024-03-21T08:18:48.100" v="25080"/>
          <ac:spMkLst>
            <pc:docMk/>
            <pc:sldMk cId="4054734516" sldId="281"/>
            <ac:spMk id="6" creationId="{C31A4D0B-8163-012B-9781-5F7404FECDBA}"/>
          </ac:spMkLst>
        </pc:spChg>
        <pc:spChg chg="mod">
          <ac:chgData name="BURGROVÁ Pavla" userId="0691806d-48d4-4155-9219-37554f496337" providerId="ADAL" clId="{A77944E3-EA9E-406E-AD95-DC1EE32725C8}" dt="2024-03-21T09:41:13.814" v="25684" actId="164"/>
          <ac:spMkLst>
            <pc:docMk/>
            <pc:sldMk cId="4054734516" sldId="281"/>
            <ac:spMk id="8" creationId="{088D9C2B-1691-0C51-C2E1-6BC2897EB892}"/>
          </ac:spMkLst>
        </pc:spChg>
        <pc:spChg chg="mod">
          <ac:chgData name="BURGROVÁ Pavla" userId="0691806d-48d4-4155-9219-37554f496337" providerId="ADAL" clId="{A77944E3-EA9E-406E-AD95-DC1EE32725C8}" dt="2024-03-21T09:41:13.814" v="25684" actId="164"/>
          <ac:spMkLst>
            <pc:docMk/>
            <pc:sldMk cId="4054734516" sldId="281"/>
            <ac:spMk id="9" creationId="{0AB60145-FCF6-F868-575C-98AB9FB92CC6}"/>
          </ac:spMkLst>
        </pc:spChg>
        <pc:spChg chg="add mod ord">
          <ac:chgData name="BURGROVÁ Pavla" userId="0691806d-48d4-4155-9219-37554f496337" providerId="ADAL" clId="{A77944E3-EA9E-406E-AD95-DC1EE32725C8}" dt="2024-03-25T11:06:30.639" v="33541" actId="790"/>
          <ac:spMkLst>
            <pc:docMk/>
            <pc:sldMk cId="4054734516" sldId="281"/>
            <ac:spMk id="10" creationId="{BFA22FC7-37AE-71DD-253D-A67F84835A35}"/>
          </ac:spMkLst>
        </pc:spChg>
        <pc:spChg chg="mod">
          <ac:chgData name="BURGROVÁ Pavla" userId="0691806d-48d4-4155-9219-37554f496337" providerId="ADAL" clId="{A77944E3-EA9E-406E-AD95-DC1EE32725C8}" dt="2024-03-21T07:23:07.836" v="24925" actId="20577"/>
          <ac:spMkLst>
            <pc:docMk/>
            <pc:sldMk cId="4054734516" sldId="281"/>
            <ac:spMk id="12" creationId="{43FC07D4-B78A-0428-C633-119B834ABEFE}"/>
          </ac:spMkLst>
        </pc:spChg>
        <pc:spChg chg="add del mod">
          <ac:chgData name="BURGROVÁ Pavla" userId="0691806d-48d4-4155-9219-37554f496337" providerId="ADAL" clId="{A77944E3-EA9E-406E-AD95-DC1EE32725C8}" dt="2024-03-21T07:37:05.617" v="25048" actId="164"/>
          <ac:spMkLst>
            <pc:docMk/>
            <pc:sldMk cId="4054734516" sldId="281"/>
            <ac:spMk id="13" creationId="{9B8C2220-C790-24AA-B8F4-115231A31C6E}"/>
          </ac:spMkLst>
        </pc:spChg>
        <pc:spChg chg="mod">
          <ac:chgData name="BURGROVÁ Pavla" userId="0691806d-48d4-4155-9219-37554f496337" providerId="ADAL" clId="{A77944E3-EA9E-406E-AD95-DC1EE32725C8}" dt="2024-03-21T07:41:06.754" v="25060" actId="1076"/>
          <ac:spMkLst>
            <pc:docMk/>
            <pc:sldMk cId="4054734516" sldId="281"/>
            <ac:spMk id="16" creationId="{B079EC5A-BCA5-5957-0053-E1FEF6909CE1}"/>
          </ac:spMkLst>
        </pc:spChg>
        <pc:spChg chg="mod">
          <ac:chgData name="BURGROVÁ Pavla" userId="0691806d-48d4-4155-9219-37554f496337" providerId="ADAL" clId="{A77944E3-EA9E-406E-AD95-DC1EE32725C8}" dt="2024-03-21T08:18:35.132" v="25073" actId="20577"/>
          <ac:spMkLst>
            <pc:docMk/>
            <pc:sldMk cId="4054734516" sldId="281"/>
            <ac:spMk id="17" creationId="{05B1EA7D-872C-64D5-D725-0344E681F508}"/>
          </ac:spMkLst>
        </pc:spChg>
        <pc:spChg chg="mod">
          <ac:chgData name="BURGROVÁ Pavla" userId="0691806d-48d4-4155-9219-37554f496337" providerId="ADAL" clId="{A77944E3-EA9E-406E-AD95-DC1EE32725C8}" dt="2024-03-21T08:18:40.275" v="25074"/>
          <ac:spMkLst>
            <pc:docMk/>
            <pc:sldMk cId="4054734516" sldId="281"/>
            <ac:spMk id="19" creationId="{9FD47B6B-8B09-4A48-BD48-0671BE55267E}"/>
          </ac:spMkLst>
        </pc:spChg>
        <pc:spChg chg="mod">
          <ac:chgData name="BURGROVÁ Pavla" userId="0691806d-48d4-4155-9219-37554f496337" providerId="ADAL" clId="{A77944E3-EA9E-406E-AD95-DC1EE32725C8}" dt="2024-03-21T08:18:40.275" v="25074"/>
          <ac:spMkLst>
            <pc:docMk/>
            <pc:sldMk cId="4054734516" sldId="281"/>
            <ac:spMk id="20" creationId="{338ACDE2-44CF-94FD-1CCF-082C84E60F91}"/>
          </ac:spMkLst>
        </pc:spChg>
        <pc:spChg chg="mod">
          <ac:chgData name="BURGROVÁ Pavla" userId="0691806d-48d4-4155-9219-37554f496337" providerId="ADAL" clId="{A77944E3-EA9E-406E-AD95-DC1EE32725C8}" dt="2024-03-21T08:20:52.224" v="25119" actId="790"/>
          <ac:spMkLst>
            <pc:docMk/>
            <pc:sldMk cId="4054734516" sldId="281"/>
            <ac:spMk id="22" creationId="{6AE5E4FE-233C-8E20-445A-2293BF024C70}"/>
          </ac:spMkLst>
        </pc:spChg>
        <pc:spChg chg="mod">
          <ac:chgData name="BURGROVÁ Pavla" userId="0691806d-48d4-4155-9219-37554f496337" providerId="ADAL" clId="{A77944E3-EA9E-406E-AD95-DC1EE32725C8}" dt="2024-03-21T08:24:11.467" v="25166" actId="20577"/>
          <ac:spMkLst>
            <pc:docMk/>
            <pc:sldMk cId="4054734516" sldId="281"/>
            <ac:spMk id="23" creationId="{4F501454-5812-D93F-D31D-CA398A8D6F5D}"/>
          </ac:spMkLst>
        </pc:spChg>
        <pc:spChg chg="mod">
          <ac:chgData name="BURGROVÁ Pavla" userId="0691806d-48d4-4155-9219-37554f496337" providerId="ADAL" clId="{A77944E3-EA9E-406E-AD95-DC1EE32725C8}" dt="2024-03-21T08:23:12.882" v="25136" actId="208"/>
          <ac:spMkLst>
            <pc:docMk/>
            <pc:sldMk cId="4054734516" sldId="281"/>
            <ac:spMk id="25" creationId="{CE424266-28BA-D5E3-C9BD-F1ADEE1472DB}"/>
          </ac:spMkLst>
        </pc:spChg>
        <pc:spChg chg="mod">
          <ac:chgData name="BURGROVÁ Pavla" userId="0691806d-48d4-4155-9219-37554f496337" providerId="ADAL" clId="{A77944E3-EA9E-406E-AD95-DC1EE32725C8}" dt="2024-03-21T08:23:08.681" v="25135" actId="208"/>
          <ac:spMkLst>
            <pc:docMk/>
            <pc:sldMk cId="4054734516" sldId="281"/>
            <ac:spMk id="26" creationId="{85559E86-C826-305B-B26C-B3682A1912FD}"/>
          </ac:spMkLst>
        </pc:spChg>
        <pc:spChg chg="add del mod">
          <ac:chgData name="BURGROVÁ Pavla" userId="0691806d-48d4-4155-9219-37554f496337" providerId="ADAL" clId="{A77944E3-EA9E-406E-AD95-DC1EE32725C8}" dt="2024-03-21T08:23:30.626" v="25140"/>
          <ac:spMkLst>
            <pc:docMk/>
            <pc:sldMk cId="4054734516" sldId="281"/>
            <ac:spMk id="27" creationId="{C682BBD1-CF76-24FB-D76B-DA2660ED7286}"/>
          </ac:spMkLst>
        </pc:spChg>
        <pc:spChg chg="mod">
          <ac:chgData name="BURGROVÁ Pavla" userId="0691806d-48d4-4155-9219-37554f496337" providerId="ADAL" clId="{A77944E3-EA9E-406E-AD95-DC1EE32725C8}" dt="2024-03-21T08:23:32.317" v="25141"/>
          <ac:spMkLst>
            <pc:docMk/>
            <pc:sldMk cId="4054734516" sldId="281"/>
            <ac:spMk id="29" creationId="{2D74A8FD-7287-366F-F796-1D1D05CF3D33}"/>
          </ac:spMkLst>
        </pc:spChg>
        <pc:spChg chg="mod">
          <ac:chgData name="BURGROVÁ Pavla" userId="0691806d-48d4-4155-9219-37554f496337" providerId="ADAL" clId="{A77944E3-EA9E-406E-AD95-DC1EE32725C8}" dt="2024-03-21T08:23:32.317" v="25141"/>
          <ac:spMkLst>
            <pc:docMk/>
            <pc:sldMk cId="4054734516" sldId="281"/>
            <ac:spMk id="30" creationId="{CB33EF12-9962-BE1A-D2A0-6C992A30D8A4}"/>
          </ac:spMkLst>
        </pc:spChg>
        <pc:spChg chg="mod topLvl">
          <ac:chgData name="BURGROVÁ Pavla" userId="0691806d-48d4-4155-9219-37554f496337" providerId="ADAL" clId="{A77944E3-EA9E-406E-AD95-DC1EE32725C8}" dt="2024-03-21T08:25:45.903" v="25197" actId="164"/>
          <ac:spMkLst>
            <pc:docMk/>
            <pc:sldMk cId="4054734516" sldId="281"/>
            <ac:spMk id="32" creationId="{C446D345-B3A0-B237-EF3C-AD8736BA99FA}"/>
          </ac:spMkLst>
        </pc:spChg>
        <pc:spChg chg="mod topLvl">
          <ac:chgData name="BURGROVÁ Pavla" userId="0691806d-48d4-4155-9219-37554f496337" providerId="ADAL" clId="{A77944E3-EA9E-406E-AD95-DC1EE32725C8}" dt="2024-03-21T08:25:50.577" v="25199" actId="1076"/>
          <ac:spMkLst>
            <pc:docMk/>
            <pc:sldMk cId="4054734516" sldId="281"/>
            <ac:spMk id="33" creationId="{4ACE7A9F-BAB3-796C-4282-24C138989E44}"/>
          </ac:spMkLst>
        </pc:spChg>
        <pc:grpChg chg="add mod">
          <ac:chgData name="BURGROVÁ Pavla" userId="0691806d-48d4-4155-9219-37554f496337" providerId="ADAL" clId="{A77944E3-EA9E-406E-AD95-DC1EE32725C8}" dt="2024-03-21T09:41:13.814" v="25684" actId="164"/>
          <ac:grpSpMkLst>
            <pc:docMk/>
            <pc:sldMk cId="4054734516" sldId="281"/>
            <ac:grpSpMk id="14" creationId="{EE7CC02A-976A-77B8-8838-89CE9ED8F3CE}"/>
          </ac:grpSpMkLst>
        </pc:grpChg>
        <pc:grpChg chg="add mod">
          <ac:chgData name="BURGROVÁ Pavla" userId="0691806d-48d4-4155-9219-37554f496337" providerId="ADAL" clId="{A77944E3-EA9E-406E-AD95-DC1EE32725C8}" dt="2024-03-21T09:41:13.814" v="25684" actId="164"/>
          <ac:grpSpMkLst>
            <pc:docMk/>
            <pc:sldMk cId="4054734516" sldId="281"/>
            <ac:grpSpMk id="15" creationId="{6BEA48CC-84D6-CCD6-0922-E7C8FC4EFFA5}"/>
          </ac:grpSpMkLst>
        </pc:grpChg>
        <pc:grpChg chg="add del mod">
          <ac:chgData name="BURGROVÁ Pavla" userId="0691806d-48d4-4155-9219-37554f496337" providerId="ADAL" clId="{A77944E3-EA9E-406E-AD95-DC1EE32725C8}" dt="2024-03-21T08:18:48.100" v="25078" actId="478"/>
          <ac:grpSpMkLst>
            <pc:docMk/>
            <pc:sldMk cId="4054734516" sldId="281"/>
            <ac:grpSpMk id="18" creationId="{598CFEE2-AE1F-3832-D061-13DC155AF5FB}"/>
          </ac:grpSpMkLst>
        </pc:grpChg>
        <pc:grpChg chg="add mod">
          <ac:chgData name="BURGROVÁ Pavla" userId="0691806d-48d4-4155-9219-37554f496337" providerId="ADAL" clId="{A77944E3-EA9E-406E-AD95-DC1EE32725C8}" dt="2024-03-21T09:41:13.814" v="25684" actId="164"/>
          <ac:grpSpMkLst>
            <pc:docMk/>
            <pc:sldMk cId="4054734516" sldId="281"/>
            <ac:grpSpMk id="21" creationId="{B898FFA7-1D87-97DB-8F59-2103062BEB70}"/>
          </ac:grpSpMkLst>
        </pc:grpChg>
        <pc:grpChg chg="add mod">
          <ac:chgData name="BURGROVÁ Pavla" userId="0691806d-48d4-4155-9219-37554f496337" providerId="ADAL" clId="{A77944E3-EA9E-406E-AD95-DC1EE32725C8}" dt="2024-03-21T09:41:13.814" v="25684" actId="164"/>
          <ac:grpSpMkLst>
            <pc:docMk/>
            <pc:sldMk cId="4054734516" sldId="281"/>
            <ac:grpSpMk id="24" creationId="{39D89FDF-2F40-E986-B81B-79319EA9809D}"/>
          </ac:grpSpMkLst>
        </pc:grpChg>
        <pc:grpChg chg="add del mod">
          <ac:chgData name="BURGROVÁ Pavla" userId="0691806d-48d4-4155-9219-37554f496337" providerId="ADAL" clId="{A77944E3-EA9E-406E-AD95-DC1EE32725C8}" dt="2024-03-21T08:24:15.781" v="25167" actId="478"/>
          <ac:grpSpMkLst>
            <pc:docMk/>
            <pc:sldMk cId="4054734516" sldId="281"/>
            <ac:grpSpMk id="28" creationId="{7BF75086-E47C-50EC-584C-A86A129E08D7}"/>
          </ac:grpSpMkLst>
        </pc:grpChg>
        <pc:grpChg chg="add del mod">
          <ac:chgData name="BURGROVÁ Pavla" userId="0691806d-48d4-4155-9219-37554f496337" providerId="ADAL" clId="{A77944E3-EA9E-406E-AD95-DC1EE32725C8}" dt="2024-03-21T08:25:28.408" v="25191" actId="165"/>
          <ac:grpSpMkLst>
            <pc:docMk/>
            <pc:sldMk cId="4054734516" sldId="281"/>
            <ac:grpSpMk id="31" creationId="{AB12120C-9520-779C-8D4C-59A3CA0A56A6}"/>
          </ac:grpSpMkLst>
        </pc:grpChg>
        <pc:grpChg chg="add mod">
          <ac:chgData name="BURGROVÁ Pavla" userId="0691806d-48d4-4155-9219-37554f496337" providerId="ADAL" clId="{A77944E3-EA9E-406E-AD95-DC1EE32725C8}" dt="2024-03-21T09:41:13.814" v="25684" actId="164"/>
          <ac:grpSpMkLst>
            <pc:docMk/>
            <pc:sldMk cId="4054734516" sldId="281"/>
            <ac:grpSpMk id="34" creationId="{69927753-7934-1202-DFA4-D8CD80AC40E3}"/>
          </ac:grpSpMkLst>
        </pc:grpChg>
        <pc:grpChg chg="add mod">
          <ac:chgData name="BURGROVÁ Pavla" userId="0691806d-48d4-4155-9219-37554f496337" providerId="ADAL" clId="{A77944E3-EA9E-406E-AD95-DC1EE32725C8}" dt="2024-03-21T09:41:16.773" v="25705" actId="1036"/>
          <ac:grpSpMkLst>
            <pc:docMk/>
            <pc:sldMk cId="4054734516" sldId="281"/>
            <ac:grpSpMk id="35" creationId="{A235EDB6-504C-4E6A-E5CD-87B2C428E641}"/>
          </ac:grpSpMkLst>
        </pc:grpChg>
        <pc:picChg chg="mod">
          <ac:chgData name="BURGROVÁ Pavla" userId="0691806d-48d4-4155-9219-37554f496337" providerId="ADAL" clId="{A77944E3-EA9E-406E-AD95-DC1EE32725C8}" dt="2024-03-21T09:41:13.814" v="25684" actId="164"/>
          <ac:picMkLst>
            <pc:docMk/>
            <pc:sldMk cId="4054734516" sldId="281"/>
            <ac:picMk id="4" creationId="{9F2F6848-EAC3-010E-044F-22A12DC1050B}"/>
          </ac:picMkLst>
        </pc:picChg>
        <pc:picChg chg="mod">
          <ac:chgData name="BURGROVÁ Pavla" userId="0691806d-48d4-4155-9219-37554f496337" providerId="ADAL" clId="{A77944E3-EA9E-406E-AD95-DC1EE32725C8}" dt="2024-03-21T09:41:22.481" v="25706" actId="14100"/>
          <ac:picMkLst>
            <pc:docMk/>
            <pc:sldMk cId="4054734516" sldId="281"/>
            <ac:picMk id="7" creationId="{70D5DFBA-82BE-806F-6184-8386C89AE9E7}"/>
          </ac:picMkLst>
        </pc:picChg>
      </pc:sldChg>
      <pc:sldChg chg="addSp delSp modSp mod">
        <pc:chgData name="BURGROVÁ Pavla" userId="0691806d-48d4-4155-9219-37554f496337" providerId="ADAL" clId="{A77944E3-EA9E-406E-AD95-DC1EE32725C8}" dt="2024-03-25T11:36:13.783" v="34334" actId="20577"/>
        <pc:sldMkLst>
          <pc:docMk/>
          <pc:sldMk cId="3621198573" sldId="283"/>
        </pc:sldMkLst>
        <pc:spChg chg="mod">
          <ac:chgData name="BURGROVÁ Pavla" userId="0691806d-48d4-4155-9219-37554f496337" providerId="ADAL" clId="{A77944E3-EA9E-406E-AD95-DC1EE32725C8}" dt="2024-03-25T11:36:13.783" v="34334" actId="20577"/>
          <ac:spMkLst>
            <pc:docMk/>
            <pc:sldMk cId="3621198573" sldId="283"/>
            <ac:spMk id="3" creationId="{F88EA903-89AE-CBE1-8D41-416E5C86F271}"/>
          </ac:spMkLst>
        </pc:spChg>
        <pc:spChg chg="add del">
          <ac:chgData name="BURGROVÁ Pavla" userId="0691806d-48d4-4155-9219-37554f496337" providerId="ADAL" clId="{A77944E3-EA9E-406E-AD95-DC1EE32725C8}" dt="2024-03-25T08:58:09.859" v="27800"/>
          <ac:spMkLst>
            <pc:docMk/>
            <pc:sldMk cId="3621198573" sldId="283"/>
            <ac:spMk id="4" creationId="{4F739697-84FC-1B10-98B9-7DA0942B2D00}"/>
          </ac:spMkLst>
        </pc:spChg>
        <pc:spChg chg="add del mod">
          <ac:chgData name="BURGROVÁ Pavla" userId="0691806d-48d4-4155-9219-37554f496337" providerId="ADAL" clId="{A77944E3-EA9E-406E-AD95-DC1EE32725C8}" dt="2024-03-25T08:58:09.200" v="27799"/>
          <ac:spMkLst>
            <pc:docMk/>
            <pc:sldMk cId="3621198573" sldId="283"/>
            <ac:spMk id="6" creationId="{481991CD-1F88-9756-74E1-80F11E8F9A72}"/>
          </ac:spMkLst>
        </pc:spChg>
        <pc:spChg chg="mod">
          <ac:chgData name="BURGROVÁ Pavla" userId="0691806d-48d4-4155-9219-37554f496337" providerId="ADAL" clId="{A77944E3-EA9E-406E-AD95-DC1EE32725C8}" dt="2024-03-21T09:46:00.348" v="26101" actId="790"/>
          <ac:spMkLst>
            <pc:docMk/>
            <pc:sldMk cId="3621198573" sldId="283"/>
            <ac:spMk id="7" creationId="{F63F73D4-73E3-49E1-595A-433E3D5CBD01}"/>
          </ac:spMkLst>
        </pc:spChg>
        <pc:spChg chg="mod">
          <ac:chgData name="BURGROVÁ Pavla" userId="0691806d-48d4-4155-9219-37554f496337" providerId="ADAL" clId="{A77944E3-EA9E-406E-AD95-DC1EE32725C8}" dt="2024-03-21T09:41:52.126" v="25724" actId="20577"/>
          <ac:spMkLst>
            <pc:docMk/>
            <pc:sldMk cId="3621198573" sldId="283"/>
            <ac:spMk id="8" creationId="{DFBC72DD-4287-714D-FD3A-FB38EF381912}"/>
          </ac:spMkLst>
        </pc:spChg>
        <pc:spChg chg="add del">
          <ac:chgData name="BURGROVÁ Pavla" userId="0691806d-48d4-4155-9219-37554f496337" providerId="ADAL" clId="{A77944E3-EA9E-406E-AD95-DC1EE32725C8}" dt="2024-03-25T08:58:20.933" v="27802"/>
          <ac:spMkLst>
            <pc:docMk/>
            <pc:sldMk cId="3621198573" sldId="283"/>
            <ac:spMk id="9" creationId="{2C72C9B8-C1D3-4ECB-EBC2-4D9068B4B00A}"/>
          </ac:spMkLst>
        </pc:spChg>
        <pc:spChg chg="add del">
          <ac:chgData name="BURGROVÁ Pavla" userId="0691806d-48d4-4155-9219-37554f496337" providerId="ADAL" clId="{A77944E3-EA9E-406E-AD95-DC1EE32725C8}" dt="2024-03-25T08:58:41.410" v="27840"/>
          <ac:spMkLst>
            <pc:docMk/>
            <pc:sldMk cId="3621198573" sldId="283"/>
            <ac:spMk id="10" creationId="{DD56DC56-39BA-1647-0E73-16A1EBCA4F30}"/>
          </ac:spMkLst>
        </pc:spChg>
      </pc:sldChg>
      <pc:sldChg chg="modSp mod">
        <pc:chgData name="BURGROVÁ Pavla" userId="0691806d-48d4-4155-9219-37554f496337" providerId="ADAL" clId="{A77944E3-EA9E-406E-AD95-DC1EE32725C8}" dt="2024-03-25T11:38:46.475" v="34381" actId="20577"/>
        <pc:sldMkLst>
          <pc:docMk/>
          <pc:sldMk cId="2601341344" sldId="284"/>
        </pc:sldMkLst>
        <pc:spChg chg="mod">
          <ac:chgData name="BURGROVÁ Pavla" userId="0691806d-48d4-4155-9219-37554f496337" providerId="ADAL" clId="{A77944E3-EA9E-406E-AD95-DC1EE32725C8}" dt="2024-03-25T09:46:30.564" v="30641" actId="790"/>
          <ac:spMkLst>
            <pc:docMk/>
            <pc:sldMk cId="2601341344" sldId="284"/>
            <ac:spMk id="2" creationId="{E492717B-ED5D-7841-AEA6-E5FC29257A85}"/>
          </ac:spMkLst>
        </pc:spChg>
        <pc:spChg chg="mod">
          <ac:chgData name="BURGROVÁ Pavla" userId="0691806d-48d4-4155-9219-37554f496337" providerId="ADAL" clId="{A77944E3-EA9E-406E-AD95-DC1EE32725C8}" dt="2024-03-25T11:38:46.475" v="34381" actId="20577"/>
          <ac:spMkLst>
            <pc:docMk/>
            <pc:sldMk cId="2601341344" sldId="284"/>
            <ac:spMk id="4" creationId="{C5C2AF1B-C5AD-6569-F08F-7CF0E9434F4D}"/>
          </ac:spMkLst>
        </pc:spChg>
        <pc:spChg chg="mod">
          <ac:chgData name="BURGROVÁ Pavla" userId="0691806d-48d4-4155-9219-37554f496337" providerId="ADAL" clId="{A77944E3-EA9E-406E-AD95-DC1EE32725C8}" dt="2024-03-25T11:37:17.601" v="34367" actId="790"/>
          <ac:spMkLst>
            <pc:docMk/>
            <pc:sldMk cId="2601341344" sldId="284"/>
            <ac:spMk id="8" creationId="{ABE93384-F596-A188-4BC7-86CC6B5E14E0}"/>
          </ac:spMkLst>
        </pc:spChg>
        <pc:spChg chg="mod">
          <ac:chgData name="BURGROVÁ Pavla" userId="0691806d-48d4-4155-9219-37554f496337" providerId="ADAL" clId="{A77944E3-EA9E-406E-AD95-DC1EE32725C8}" dt="2024-03-25T09:46:25.379" v="30640" actId="20577"/>
          <ac:spMkLst>
            <pc:docMk/>
            <pc:sldMk cId="2601341344" sldId="284"/>
            <ac:spMk id="9" creationId="{1C6D627E-2B62-959A-14C1-EA9A5A4199B4}"/>
          </ac:spMkLst>
        </pc:spChg>
      </pc:sldChg>
      <pc:sldChg chg="modSp mod">
        <pc:chgData name="BURGROVÁ Pavla" userId="0691806d-48d4-4155-9219-37554f496337" providerId="ADAL" clId="{A77944E3-EA9E-406E-AD95-DC1EE32725C8}" dt="2024-03-25T11:41:05.611" v="34425" actId="404"/>
        <pc:sldMkLst>
          <pc:docMk/>
          <pc:sldMk cId="2744371867" sldId="285"/>
        </pc:sldMkLst>
        <pc:spChg chg="mod">
          <ac:chgData name="BURGROVÁ Pavla" userId="0691806d-48d4-4155-9219-37554f496337" providerId="ADAL" clId="{A77944E3-EA9E-406E-AD95-DC1EE32725C8}" dt="2024-03-25T11:39:57.139" v="34399" actId="790"/>
          <ac:spMkLst>
            <pc:docMk/>
            <pc:sldMk cId="2744371867" sldId="285"/>
            <ac:spMk id="3" creationId="{E8053A05-23CE-7525-6B16-B0429C9F1F29}"/>
          </ac:spMkLst>
        </pc:spChg>
        <pc:spChg chg="mod">
          <ac:chgData name="BURGROVÁ Pavla" userId="0691806d-48d4-4155-9219-37554f496337" providerId="ADAL" clId="{A77944E3-EA9E-406E-AD95-DC1EE32725C8}" dt="2024-03-25T11:41:05.611" v="34425" actId="404"/>
          <ac:spMkLst>
            <pc:docMk/>
            <pc:sldMk cId="2744371867" sldId="285"/>
            <ac:spMk id="4" creationId="{A210AFE3-719C-576B-05C3-DE0CD8B7D7EE}"/>
          </ac:spMkLst>
        </pc:spChg>
        <pc:spChg chg="mod">
          <ac:chgData name="BURGROVÁ Pavla" userId="0691806d-48d4-4155-9219-37554f496337" providerId="ADAL" clId="{A77944E3-EA9E-406E-AD95-DC1EE32725C8}" dt="2024-03-25T11:40:30.128" v="34410" actId="790"/>
          <ac:spMkLst>
            <pc:docMk/>
            <pc:sldMk cId="2744371867" sldId="285"/>
            <ac:spMk id="7" creationId="{096D73AC-B785-1B64-0FDC-325F58BECE32}"/>
          </ac:spMkLst>
        </pc:spChg>
      </pc:sldChg>
      <pc:sldChg chg="modSp mod ord">
        <pc:chgData name="BURGROVÁ Pavla" userId="0691806d-48d4-4155-9219-37554f496337" providerId="ADAL" clId="{A77944E3-EA9E-406E-AD95-DC1EE32725C8}" dt="2024-03-25T11:07:38.116" v="33550" actId="1035"/>
        <pc:sldMkLst>
          <pc:docMk/>
          <pc:sldMk cId="1343978280" sldId="286"/>
        </pc:sldMkLst>
        <pc:spChg chg="mod">
          <ac:chgData name="BURGROVÁ Pavla" userId="0691806d-48d4-4155-9219-37554f496337" providerId="ADAL" clId="{A77944E3-EA9E-406E-AD95-DC1EE32725C8}" dt="2024-03-06T08:19:25.848" v="2574" actId="20577"/>
          <ac:spMkLst>
            <pc:docMk/>
            <pc:sldMk cId="1343978280" sldId="286"/>
            <ac:spMk id="3" creationId="{00000000-0000-0000-0000-000000000000}"/>
          </ac:spMkLst>
        </pc:spChg>
        <pc:spChg chg="mod">
          <ac:chgData name="BURGROVÁ Pavla" userId="0691806d-48d4-4155-9219-37554f496337" providerId="ADAL" clId="{A77944E3-EA9E-406E-AD95-DC1EE32725C8}" dt="2024-03-25T11:07:38.116" v="33550" actId="1035"/>
          <ac:spMkLst>
            <pc:docMk/>
            <pc:sldMk cId="1343978280" sldId="286"/>
            <ac:spMk id="6" creationId="{0D09AE4D-949C-B626-D805-ECD74B0B508B}"/>
          </ac:spMkLst>
        </pc:spChg>
      </pc:sldChg>
      <pc:sldChg chg="modSp mod">
        <pc:chgData name="BURGROVÁ Pavla" userId="0691806d-48d4-4155-9219-37554f496337" providerId="ADAL" clId="{A77944E3-EA9E-406E-AD95-DC1EE32725C8}" dt="2024-03-25T11:03:05.353" v="33475" actId="20577"/>
        <pc:sldMkLst>
          <pc:docMk/>
          <pc:sldMk cId="3280384964" sldId="287"/>
        </pc:sldMkLst>
        <pc:spChg chg="mod">
          <ac:chgData name="BURGROVÁ Pavla" userId="0691806d-48d4-4155-9219-37554f496337" providerId="ADAL" clId="{A77944E3-EA9E-406E-AD95-DC1EE32725C8}" dt="2024-03-25T11:03:05.353" v="33475" actId="20577"/>
          <ac:spMkLst>
            <pc:docMk/>
            <pc:sldMk cId="3280384964" sldId="287"/>
            <ac:spMk id="4" creationId="{A210AFE3-719C-576B-05C3-DE0CD8B7D7EE}"/>
          </ac:spMkLst>
        </pc:spChg>
        <pc:spChg chg="mod">
          <ac:chgData name="BURGROVÁ Pavla" userId="0691806d-48d4-4155-9219-37554f496337" providerId="ADAL" clId="{A77944E3-EA9E-406E-AD95-DC1EE32725C8}" dt="2024-03-25T10:57:25.143" v="33359" actId="20577"/>
          <ac:spMkLst>
            <pc:docMk/>
            <pc:sldMk cId="3280384964" sldId="287"/>
            <ac:spMk id="7" creationId="{096D73AC-B785-1B64-0FDC-325F58BECE32}"/>
          </ac:spMkLst>
        </pc:spChg>
      </pc:sldChg>
    </pc:docChg>
  </pc:docChgLst>
  <pc:docChgLst>
    <pc:chgData name="BURGROVÁ Pavla" userId="0691806d-48d4-4155-9219-37554f496337" providerId="ADAL" clId="{51F11361-46E4-4750-A4FB-01D680CFEB42}"/>
    <pc:docChg chg="undo custSel modSld">
      <pc:chgData name="BURGROVÁ Pavla" userId="0691806d-48d4-4155-9219-37554f496337" providerId="ADAL" clId="{51F11361-46E4-4750-A4FB-01D680CFEB42}" dt="2023-12-12T11:28:42.515" v="128" actId="20577"/>
      <pc:docMkLst>
        <pc:docMk/>
      </pc:docMkLst>
      <pc:sldChg chg="modSp mod">
        <pc:chgData name="BURGROVÁ Pavla" userId="0691806d-48d4-4155-9219-37554f496337" providerId="ADAL" clId="{51F11361-46E4-4750-A4FB-01D680CFEB42}" dt="2023-12-12T11:28:42.515" v="128" actId="20577"/>
        <pc:sldMkLst>
          <pc:docMk/>
          <pc:sldMk cId="142386821" sldId="268"/>
        </pc:sldMkLst>
        <pc:spChg chg="mod">
          <ac:chgData name="BURGROVÁ Pavla" userId="0691806d-48d4-4155-9219-37554f496337" providerId="ADAL" clId="{51F11361-46E4-4750-A4FB-01D680CFEB42}" dt="2023-12-12T11:28:42.515" v="128" actId="20577"/>
          <ac:spMkLst>
            <pc:docMk/>
            <pc:sldMk cId="142386821" sldId="268"/>
            <ac:spMk id="7" creationId="{EE8809D1-EB8B-CDD4-D565-F9118D620E34}"/>
          </ac:spMkLst>
        </pc:spChg>
      </pc:sldChg>
      <pc:sldChg chg="modSp mod">
        <pc:chgData name="BURGROVÁ Pavla" userId="0691806d-48d4-4155-9219-37554f496337" providerId="ADAL" clId="{51F11361-46E4-4750-A4FB-01D680CFEB42}" dt="2023-12-12T11:05:23.851" v="3" actId="20577"/>
        <pc:sldMkLst>
          <pc:docMk/>
          <pc:sldMk cId="2386171389" sldId="274"/>
        </pc:sldMkLst>
        <pc:spChg chg="mod">
          <ac:chgData name="BURGROVÁ Pavla" userId="0691806d-48d4-4155-9219-37554f496337" providerId="ADAL" clId="{51F11361-46E4-4750-A4FB-01D680CFEB42}" dt="2023-12-12T11:05:23.851" v="3" actId="20577"/>
          <ac:spMkLst>
            <pc:docMk/>
            <pc:sldMk cId="2386171389" sldId="274"/>
            <ac:spMk id="6" creationId="{0D09AE4D-949C-B626-D805-ECD74B0B508B}"/>
          </ac:spMkLst>
        </pc:spChg>
      </pc:sldChg>
      <pc:sldChg chg="modSp mod">
        <pc:chgData name="BURGROVÁ Pavla" userId="0691806d-48d4-4155-9219-37554f496337" providerId="ADAL" clId="{51F11361-46E4-4750-A4FB-01D680CFEB42}" dt="2023-12-12T11:26:11.547" v="126" actId="20577"/>
        <pc:sldMkLst>
          <pc:docMk/>
          <pc:sldMk cId="4048527945" sldId="277"/>
        </pc:sldMkLst>
        <pc:spChg chg="mod">
          <ac:chgData name="BURGROVÁ Pavla" userId="0691806d-48d4-4155-9219-37554f496337" providerId="ADAL" clId="{51F11361-46E4-4750-A4FB-01D680CFEB42}" dt="2023-12-12T11:26:11.547" v="126" actId="20577"/>
          <ac:spMkLst>
            <pc:docMk/>
            <pc:sldMk cId="4048527945" sldId="277"/>
            <ac:spMk id="5" creationId="{5516C3A9-6705-E2A1-6B55-7CAE76471840}"/>
          </ac:spMkLst>
        </pc:spChg>
      </pc:sldChg>
      <pc:sldChg chg="modSp mod">
        <pc:chgData name="BURGROVÁ Pavla" userId="0691806d-48d4-4155-9219-37554f496337" providerId="ADAL" clId="{51F11361-46E4-4750-A4FB-01D680CFEB42}" dt="2023-12-12T11:14:22.442" v="124" actId="11"/>
        <pc:sldMkLst>
          <pc:docMk/>
          <pc:sldMk cId="3280384964" sldId="287"/>
        </pc:sldMkLst>
        <pc:spChg chg="mod">
          <ac:chgData name="BURGROVÁ Pavla" userId="0691806d-48d4-4155-9219-37554f496337" providerId="ADAL" clId="{51F11361-46E4-4750-A4FB-01D680CFEB42}" dt="2023-12-12T11:14:22.442" v="124" actId="11"/>
          <ac:spMkLst>
            <pc:docMk/>
            <pc:sldMk cId="3280384964" sldId="287"/>
            <ac:spMk id="4" creationId="{A210AFE3-719C-576B-05C3-DE0CD8B7D7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AC6D2-9200-4B42-8E74-BF3C085CD3C3}" type="datetimeFigureOut">
              <a:rPr lang="cs-CZ" smtClean="0"/>
              <a:t>06.06.2024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DC9BF-8A54-8C47-9C35-C21E8BC8807F}" type="slidenum">
              <a:rPr lang="cs-CZ" smtClean="0"/>
              <a:t>‹#›</a:t>
            </a:fld>
            <a:endParaRPr lang="cs-CZ"/>
          </a:p>
        </p:txBody>
      </p:sp>
    </p:spTree>
    <p:extLst>
      <p:ext uri="{BB962C8B-B14F-4D97-AF65-F5344CB8AC3E}">
        <p14:creationId xmlns:p14="http://schemas.microsoft.com/office/powerpoint/2010/main" val="376521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74728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7" name="Text Placeholder 3">
            <a:extLst>
              <a:ext uri="{FF2B5EF4-FFF2-40B4-BE49-F238E27FC236}">
                <a16:creationId xmlns:a16="http://schemas.microsoft.com/office/drawing/2014/main" id="{F4F0007D-46B1-8045-971F-25D36FA19CB1}"/>
              </a:ext>
            </a:extLst>
          </p:cNvPr>
          <p:cNvSpPr>
            <a:spLocks noGrp="1"/>
          </p:cNvSpPr>
          <p:nvPr>
            <p:ph type="body" sz="quarter" idx="13"/>
          </p:nvPr>
        </p:nvSpPr>
        <p:spPr>
          <a:xfrm>
            <a:off x="838200" y="3363064"/>
            <a:ext cx="3816350" cy="1800225"/>
          </a:xfrm>
          <a:prstGeom prst="roundRect">
            <a:avLst>
              <a:gd name="adj" fmla="val 8907"/>
            </a:avLst>
          </a:prstGeom>
          <a:solidFill>
            <a:srgbClr val="004E89"/>
          </a:solidFill>
        </p:spPr>
        <p:txBody>
          <a:bodyPr>
            <a:noAutofit/>
          </a:bodyPr>
          <a:lstStyle>
            <a:lvl1pPr marL="0" indent="0">
              <a:lnSpc>
                <a:spcPct val="130000"/>
              </a:lnSpc>
              <a:spcBef>
                <a:spcPts val="0"/>
              </a:spcBef>
              <a:buNone/>
              <a:defRPr b="0">
                <a:solidFill>
                  <a:schemeClr val="bg1"/>
                </a:solidFill>
                <a:latin typeface="Source Sans Pro" panose="020B0604020202020204" charset="0"/>
                <a:ea typeface="Source Sans Pro" panose="020B0604020202020204" charset="0"/>
              </a:defRPr>
            </a:lvl1pPr>
            <a:lvl2pPr marL="457200" indent="0">
              <a:lnSpc>
                <a:spcPct val="130000"/>
              </a:lnSpc>
              <a:spcBef>
                <a:spcPts val="0"/>
              </a:spcBef>
              <a:buNone/>
              <a:defRPr b="0">
                <a:solidFill>
                  <a:schemeClr val="bg1"/>
                </a:solidFill>
                <a:latin typeface="Source Sans Pro" panose="020B0604020202020204" charset="0"/>
                <a:ea typeface="Source Sans Pro" panose="020B0604020202020204" charset="0"/>
              </a:defRPr>
            </a:lvl2pPr>
            <a:lvl3pPr marL="914400" indent="0">
              <a:lnSpc>
                <a:spcPct val="130000"/>
              </a:lnSpc>
              <a:spcBef>
                <a:spcPts val="0"/>
              </a:spcBef>
              <a:buNone/>
              <a:defRPr b="0">
                <a:solidFill>
                  <a:schemeClr val="bg1"/>
                </a:solidFill>
                <a:latin typeface="Source Sans Pro" panose="020B0604020202020204" charset="0"/>
                <a:ea typeface="Source Sans Pro" panose="020B0604020202020204" charset="0"/>
              </a:defRPr>
            </a:lvl3pPr>
            <a:lvl4pPr marL="1371600" indent="0">
              <a:lnSpc>
                <a:spcPct val="130000"/>
              </a:lnSpc>
              <a:spcBef>
                <a:spcPts val="0"/>
              </a:spcBef>
              <a:buNone/>
              <a:defRPr b="0">
                <a:solidFill>
                  <a:schemeClr val="bg1"/>
                </a:solidFill>
                <a:latin typeface="Source Sans Pro" panose="020B0604020202020204" charset="0"/>
                <a:ea typeface="Source Sans Pro" panose="020B0604020202020204" charset="0"/>
              </a:defRPr>
            </a:lvl4pPr>
            <a:lvl5pPr marL="1828800" indent="0">
              <a:lnSpc>
                <a:spcPct val="130000"/>
              </a:lnSpc>
              <a:spcBef>
                <a:spcPts val="0"/>
              </a:spcBef>
              <a:buNone/>
              <a:defRPr b="0">
                <a:solidFill>
                  <a:schemeClr val="bg1"/>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38456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1BC5A4-0BC1-4840-85C9-6F17EA4CB10B}"/>
              </a:ext>
            </a:extLst>
          </p:cNvPr>
          <p:cNvSpPr>
            <a:spLocks noGrp="1"/>
          </p:cNvSpPr>
          <p:nvPr>
            <p:ph type="title"/>
          </p:nvPr>
        </p:nvSpPr>
        <p:spPr>
          <a:xfrm>
            <a:off x="838200" y="365125"/>
            <a:ext cx="10515600" cy="847292"/>
          </a:xfrm>
        </p:spPr>
        <p:txBody>
          <a:bodyPr>
            <a:normAutofit/>
          </a:bodyPr>
          <a:lstStyle>
            <a:lvl1pPr>
              <a:defRPr sz="3000" b="1"/>
            </a:lvl1pPr>
          </a:lstStyle>
          <a:p>
            <a:r>
              <a:rPr lang="cs-CZ" dirty="0"/>
              <a:t>Kliknutím lze upravit styl.</a:t>
            </a:r>
          </a:p>
        </p:txBody>
      </p:sp>
      <p:pic>
        <p:nvPicPr>
          <p:cNvPr id="8" name="Picture 5">
            <a:extLst>
              <a:ext uri="{FF2B5EF4-FFF2-40B4-BE49-F238E27FC236}">
                <a16:creationId xmlns:a16="http://schemas.microsoft.com/office/drawing/2014/main" id="{EB4784F0-3161-F846-8E96-2E68952151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9" name="Zástupný symbol pro číslo snímku 3">
            <a:extLst>
              <a:ext uri="{FF2B5EF4-FFF2-40B4-BE49-F238E27FC236}">
                <a16:creationId xmlns:a16="http://schemas.microsoft.com/office/drawing/2014/main" id="{689E40DE-2B76-A54A-9284-217F0C472882}"/>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
        <p:nvSpPr>
          <p:cNvPr id="12" name="Content Placeholder 2">
            <a:extLst>
              <a:ext uri="{FF2B5EF4-FFF2-40B4-BE49-F238E27FC236}">
                <a16:creationId xmlns:a16="http://schemas.microsoft.com/office/drawing/2014/main" id="{A5B2E3B7-CD95-FA4A-96A1-7DCEF3C2EF85}"/>
              </a:ext>
            </a:extLst>
          </p:cNvPr>
          <p:cNvSpPr>
            <a:spLocks noGrp="1"/>
          </p:cNvSpPr>
          <p:nvPr>
            <p:ph idx="11"/>
          </p:nvPr>
        </p:nvSpPr>
        <p:spPr>
          <a:xfrm>
            <a:off x="838199" y="1596190"/>
            <a:ext cx="10515598" cy="4580773"/>
          </a:xfrm>
        </p:spPr>
        <p:txBody>
          <a:bodyPr>
            <a:noAutofit/>
          </a:bodyPr>
          <a:lstStyle>
            <a:lvl1pPr>
              <a:defRPr sz="3000">
                <a:latin typeface="Source Sans Pro" panose="020B0604020202020204" charset="0"/>
                <a:ea typeface="Source Sans Pro" panose="020B0604020202020204" charset="0"/>
              </a:defRPr>
            </a:lvl1pPr>
            <a:lvl2pPr>
              <a:defRPr sz="2400">
                <a:latin typeface="Source Sans Pro" panose="020B0604020202020204" charset="0"/>
                <a:ea typeface="Source Sans Pro" panose="020B0604020202020204" charset="0"/>
              </a:defRPr>
            </a:lvl2pPr>
            <a:lvl3pPr>
              <a:defRPr sz="2100">
                <a:latin typeface="Source Sans Pro" panose="020B0604020202020204" charset="0"/>
                <a:ea typeface="Source Sans Pro" panose="020B0604020202020204" charset="0"/>
              </a:defRPr>
            </a:lvl3pPr>
            <a:lvl4pPr>
              <a:defRPr sz="1800">
                <a:latin typeface="Source Sans Pro" panose="020B0604020202020204" charset="0"/>
                <a:ea typeface="Source Sans Pro" panose="020B0604020202020204" charset="0"/>
              </a:defRPr>
            </a:lvl4pPr>
            <a:lvl5pPr>
              <a:defRPr>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96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E2AC42-FCC1-F847-8FC6-1CBBB9CECD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7" name="Zástupný symbol pro číslo snímku 3">
            <a:extLst>
              <a:ext uri="{FF2B5EF4-FFF2-40B4-BE49-F238E27FC236}">
                <a16:creationId xmlns:a16="http://schemas.microsoft.com/office/drawing/2014/main" id="{77A7F524-424A-5A4F-930D-6B841C1C0F62}"/>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
        <p:nvSpPr>
          <p:cNvPr id="8" name="Nadpis 1">
            <a:extLst>
              <a:ext uri="{FF2B5EF4-FFF2-40B4-BE49-F238E27FC236}">
                <a16:creationId xmlns:a16="http://schemas.microsoft.com/office/drawing/2014/main" id="{0178D777-7789-9442-835A-EFB38AA831E0}"/>
              </a:ext>
            </a:extLst>
          </p:cNvPr>
          <p:cNvSpPr>
            <a:spLocks noGrp="1"/>
          </p:cNvSpPr>
          <p:nvPr>
            <p:ph type="title"/>
          </p:nvPr>
        </p:nvSpPr>
        <p:spPr>
          <a:xfrm>
            <a:off x="838200" y="365125"/>
            <a:ext cx="10515600" cy="847292"/>
          </a:xfrm>
        </p:spPr>
        <p:txBody>
          <a:bodyPr>
            <a:normAutofit/>
          </a:bodyPr>
          <a:lstStyle>
            <a:lvl1pPr>
              <a:defRPr sz="3000" b="1"/>
            </a:lvl1pPr>
          </a:lstStyle>
          <a:p>
            <a:r>
              <a:rPr lang="cs-CZ" dirty="0"/>
              <a:t>Kliknutím lze upravit styl.</a:t>
            </a:r>
          </a:p>
        </p:txBody>
      </p:sp>
    </p:spTree>
    <p:extLst>
      <p:ext uri="{BB962C8B-B14F-4D97-AF65-F5344CB8AC3E}">
        <p14:creationId xmlns:p14="http://schemas.microsoft.com/office/powerpoint/2010/main" val="310147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6F7778-4800-D440-AEAC-A2B15FBD0E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6" name="Zástupný symbol pro číslo snímku 3">
            <a:extLst>
              <a:ext uri="{FF2B5EF4-FFF2-40B4-BE49-F238E27FC236}">
                <a16:creationId xmlns:a16="http://schemas.microsoft.com/office/drawing/2014/main" id="{128E1890-D384-7841-B856-333C72478BDB}"/>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Tree>
    <p:extLst>
      <p:ext uri="{BB962C8B-B14F-4D97-AF65-F5344CB8AC3E}">
        <p14:creationId xmlns:p14="http://schemas.microsoft.com/office/powerpoint/2010/main" val="243229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51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p>
            <a:fld id="{6C9F1433-27D3-8E40-A6B5-8F9756CD5A53}" type="slidenum">
              <a:rPr lang="cs-CZ" smtClean="0"/>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7266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2905"/>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5501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3265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32289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86517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99701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15309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7" name="Text Placeholder 3">
            <a:extLst>
              <a:ext uri="{FF2B5EF4-FFF2-40B4-BE49-F238E27FC236}">
                <a16:creationId xmlns:a16="http://schemas.microsoft.com/office/drawing/2014/main" id="{F4F0007D-46B1-8045-971F-25D36FA19CB1}"/>
              </a:ext>
            </a:extLst>
          </p:cNvPr>
          <p:cNvSpPr>
            <a:spLocks noGrp="1"/>
          </p:cNvSpPr>
          <p:nvPr>
            <p:ph type="body" sz="quarter" idx="13"/>
          </p:nvPr>
        </p:nvSpPr>
        <p:spPr>
          <a:xfrm>
            <a:off x="838200" y="3363064"/>
            <a:ext cx="3816350" cy="1800225"/>
          </a:xfrm>
          <a:prstGeom prst="roundRect">
            <a:avLst>
              <a:gd name="adj" fmla="val 8907"/>
            </a:avLst>
          </a:prstGeom>
          <a:solidFill>
            <a:srgbClr val="004E89"/>
          </a:solidFill>
        </p:spPr>
        <p:txBody>
          <a:bodyPr>
            <a:noAutofit/>
          </a:bodyPr>
          <a:lstStyle>
            <a:lvl1pPr marL="0" indent="0">
              <a:lnSpc>
                <a:spcPct val="130000"/>
              </a:lnSpc>
              <a:spcBef>
                <a:spcPts val="0"/>
              </a:spcBef>
              <a:buNone/>
              <a:defRPr b="0">
                <a:solidFill>
                  <a:schemeClr val="bg1"/>
                </a:solidFill>
                <a:latin typeface="Source Sans Pro" panose="020B0604020202020204" charset="0"/>
                <a:ea typeface="Source Sans Pro" panose="020B0604020202020204" charset="0"/>
              </a:defRPr>
            </a:lvl1pPr>
            <a:lvl2pPr marL="457200" indent="0">
              <a:lnSpc>
                <a:spcPct val="130000"/>
              </a:lnSpc>
              <a:spcBef>
                <a:spcPts val="0"/>
              </a:spcBef>
              <a:buNone/>
              <a:defRPr b="0">
                <a:solidFill>
                  <a:schemeClr val="bg1"/>
                </a:solidFill>
                <a:latin typeface="Source Sans Pro" panose="020B0604020202020204" charset="0"/>
                <a:ea typeface="Source Sans Pro" panose="020B0604020202020204" charset="0"/>
              </a:defRPr>
            </a:lvl2pPr>
            <a:lvl3pPr marL="914400" indent="0">
              <a:lnSpc>
                <a:spcPct val="130000"/>
              </a:lnSpc>
              <a:spcBef>
                <a:spcPts val="0"/>
              </a:spcBef>
              <a:buNone/>
              <a:defRPr b="0">
                <a:solidFill>
                  <a:schemeClr val="bg1"/>
                </a:solidFill>
                <a:latin typeface="Source Sans Pro" panose="020B0604020202020204" charset="0"/>
                <a:ea typeface="Source Sans Pro" panose="020B0604020202020204" charset="0"/>
              </a:defRPr>
            </a:lvl3pPr>
            <a:lvl4pPr marL="1371600" indent="0">
              <a:lnSpc>
                <a:spcPct val="130000"/>
              </a:lnSpc>
              <a:spcBef>
                <a:spcPts val="0"/>
              </a:spcBef>
              <a:buNone/>
              <a:defRPr b="0">
                <a:solidFill>
                  <a:schemeClr val="bg1"/>
                </a:solidFill>
                <a:latin typeface="Source Sans Pro" panose="020B0604020202020204" charset="0"/>
                <a:ea typeface="Source Sans Pro" panose="020B0604020202020204" charset="0"/>
              </a:defRPr>
            </a:lvl4pPr>
            <a:lvl5pPr marL="1828800" indent="0">
              <a:lnSpc>
                <a:spcPct val="130000"/>
              </a:lnSpc>
              <a:spcBef>
                <a:spcPts val="0"/>
              </a:spcBef>
              <a:buNone/>
              <a:defRPr b="0">
                <a:solidFill>
                  <a:schemeClr val="bg1"/>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41229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58AABAD-7A22-ED48-BBD0-B8EEE5223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9DEA581B-ED89-C64C-BFF8-464DF453C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a:extLst>
              <a:ext uri="{FF2B5EF4-FFF2-40B4-BE49-F238E27FC236}">
                <a16:creationId xmlns:a16="http://schemas.microsoft.com/office/drawing/2014/main" id="{668F64FD-EC82-F047-B269-16A455116E2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F1433-27D3-8E40-A6B5-8F9756CD5A53}" type="slidenum">
              <a:rPr lang="cs-CZ" smtClean="0"/>
              <a:pPr/>
              <a:t>‹#›</a:t>
            </a:fld>
            <a:endParaRPr lang="cs-CZ" dirty="0"/>
          </a:p>
        </p:txBody>
      </p:sp>
    </p:spTree>
    <p:extLst>
      <p:ext uri="{BB962C8B-B14F-4D97-AF65-F5344CB8AC3E}">
        <p14:creationId xmlns:p14="http://schemas.microsoft.com/office/powerpoint/2010/main" val="10067962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9" r:id="rId8"/>
    <p:sldLayoutId id="2147483666" r:id="rId9"/>
    <p:sldLayoutId id="2147483667" r:id="rId10"/>
    <p:sldLayoutId id="2147483652" r:id="rId11"/>
    <p:sldLayoutId id="2147483654" r:id="rId12"/>
    <p:sldLayoutId id="2147483655" r:id="rId13"/>
    <p:sldLayoutId id="2147483668" r:id="rId14"/>
  </p:sldLayoutIdLst>
  <p:hf hdr="0" ftr="0" dt="0"/>
  <p:txStyles>
    <p:titleStyle>
      <a:lvl1pPr algn="l" defTabSz="914400" rtl="0" eaLnBrk="1" latinLnBrk="0" hangingPunct="1">
        <a:lnSpc>
          <a:spcPct val="90000"/>
        </a:lnSpc>
        <a:spcBef>
          <a:spcPct val="0"/>
        </a:spcBef>
        <a:buNone/>
        <a:defRPr sz="3600" kern="1200">
          <a:solidFill>
            <a:srgbClr val="003969"/>
          </a:solidFill>
          <a:latin typeface="Source Sans Pro" panose="020B0503030403020204"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3969"/>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3969"/>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3969"/>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3969"/>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969"/>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maps.app.goo.gl/5EXDLRxDvKF2QF6Z8" TargetMode="External"/><Relationship Id="rId2" Type="http://schemas.openxmlformats.org/officeDocument/2006/relationships/hyperlink" Target="https://maps.app.goo.gl/Doetxxk3guMzMoAM6" TargetMode="Externa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mailto:petra.zakova@prg.aero"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petra.zakova@prg.aero"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prg.aero/protected-page?destination=/pro-obchodni-partnery&amp;protected_page=29"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skoleni-lp.cz/" TargetMode="External"/><Relationship Id="rId7" Type="http://schemas.openxmlformats.org/officeDocument/2006/relationships/hyperlink" Target="mailto:pavla.burgrova@prg.aero" TargetMode="External"/><Relationship Id="rId2" Type="http://schemas.openxmlformats.org/officeDocument/2006/relationships/hyperlink" Target="https://www.caa.cz/en/background-checks/" TargetMode="External"/><Relationship Id="rId1" Type="http://schemas.openxmlformats.org/officeDocument/2006/relationships/slideLayout" Target="../slideLayouts/slideLayout12.xml"/><Relationship Id="rId6" Type="http://schemas.openxmlformats.org/officeDocument/2006/relationships/hyperlink" Target="mailto:matej.vacinek@prg.aero" TargetMode="External"/><Relationship Id="rId5" Type="http://schemas.openxmlformats.org/officeDocument/2006/relationships/hyperlink" Target="mailto:michaela.valentova@prg.aero" TargetMode="External"/><Relationship Id="rId4" Type="http://schemas.openxmlformats.org/officeDocument/2006/relationships/hyperlink" Target="https://bta.cah.cz/contac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ta.cah.cz/contact"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klara.hrdlickova@prg.aero" TargetMode="External"/><Relationship Id="rId2" Type="http://schemas.openxmlformats.org/officeDocument/2006/relationships/hyperlink" Target="mailto:petr.laca@prg.aero" TargetMode="External"/><Relationship Id="rId1" Type="http://schemas.openxmlformats.org/officeDocument/2006/relationships/slideLayout" Target="../slideLayouts/slideLayout12.xml"/><Relationship Id="rId5" Type="http://schemas.openxmlformats.org/officeDocument/2006/relationships/hyperlink" Target="https://tenderarena.cz/dodavatel/seznam-profilu-zadavatelu/detail/Z0005204" TargetMode="External"/><Relationship Id="rId4" Type="http://schemas.openxmlformats.org/officeDocument/2006/relationships/hyperlink" Target="mailto:miroslav.pergl@prg.ae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ygpraha.cz/kontakty-rozcestnik/" TargetMode="External"/><Relationship Id="rId2" Type="http://schemas.openxmlformats.org/officeDocument/2006/relationships/hyperlink" Target="https://desu.gov.cz/Kontakt.html" TargetMode="External"/><Relationship Id="rId1" Type="http://schemas.openxmlformats.org/officeDocument/2006/relationships/slideLayout" Target="../slideLayouts/slideLayout12.xml"/><Relationship Id="rId5" Type="http://schemas.openxmlformats.org/officeDocument/2006/relationships/hyperlink" Target="https://www.praha6.cz/odbor/odbor_09_8005.html" TargetMode="External"/><Relationship Id="rId4" Type="http://schemas.openxmlformats.org/officeDocument/2006/relationships/hyperlink" Target="https://www.hzscr.cz/clanek/hasicska-stanice-c-1-sokolska-centrala.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imona.zarubova@prg.aero" TargetMode="External"/><Relationship Id="rId2" Type="http://schemas.openxmlformats.org/officeDocument/2006/relationships/hyperlink" Target="mailto:dana.vlachova@prg.aero"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mailto:daniela.matejkova@prg.aero"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Ladislava.koldinska@prg.aero" TargetMode="External"/><Relationship Id="rId2" Type="http://schemas.openxmlformats.org/officeDocument/2006/relationships/hyperlink" Target="https://bta.cah.cz/contact"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text 1">
            <a:extLst>
              <a:ext uri="{FF2B5EF4-FFF2-40B4-BE49-F238E27FC236}">
                <a16:creationId xmlns:a16="http://schemas.microsoft.com/office/drawing/2014/main" id="{66830922-625B-9B7C-21AE-86CD1EE986C9}"/>
              </a:ext>
            </a:extLst>
          </p:cNvPr>
          <p:cNvSpPr>
            <a:spLocks noGrp="1"/>
          </p:cNvSpPr>
          <p:nvPr>
            <p:ph type="body" sz="quarter" idx="10"/>
          </p:nvPr>
        </p:nvSpPr>
        <p:spPr>
          <a:xfrm>
            <a:off x="136378" y="2257425"/>
            <a:ext cx="5180089" cy="1773381"/>
          </a:xfrm>
          <a:prstGeom prst="roundRect">
            <a:avLst>
              <a:gd name="adj" fmla="val 11030"/>
            </a:avLst>
          </a:prstGeom>
          <a:solidFill>
            <a:srgbClr val="0066AD">
              <a:alpha val="95000"/>
            </a:srgbClr>
          </a:solidFill>
        </p:spPr>
        <p:txBody>
          <a:bodyPr lIns="540000" tIns="216000" rIns="360000" bIns="216000" anchor="t" anchorCtr="0"/>
          <a:lstStyle/>
          <a:p>
            <a:endParaRPr lang="cs-CZ" sz="1600" b="1"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a:p>
            <a:r>
              <a:rPr lang="cs-CZ" sz="1600" b="1" dirty="0">
                <a:solidFill>
                  <a:schemeClr val="bg1"/>
                </a:solidFill>
                <a:latin typeface="Arial" panose="020B0604020202020204" pitchFamily="34" charset="0"/>
                <a:ea typeface="Source Sans Pro" panose="020B0503030403020204" pitchFamily="34" charset="0"/>
                <a:cs typeface="Arial" panose="020B0604020202020204" pitchFamily="34" charset="0"/>
              </a:rPr>
              <a:t>BASIC INFORMATION FOR NEW TENANTS</a:t>
            </a:r>
          </a:p>
          <a:p>
            <a:pPr algn="ctr"/>
            <a:r>
              <a:rPr lang="cs-CZ" sz="1200" b="1" dirty="0">
                <a:solidFill>
                  <a:schemeClr val="bg1"/>
                </a:solidFill>
                <a:latin typeface="Arial" panose="020B0604020202020204" pitchFamily="34" charset="0"/>
                <a:ea typeface="Source Sans Pro" panose="020B0503030403020204" pitchFamily="34" charset="0"/>
                <a:cs typeface="Arial" panose="020B0604020202020204" pitchFamily="34" charset="0"/>
              </a:rPr>
              <a:t>LETIŠTĚ PRAHA, A. S.</a:t>
            </a:r>
          </a:p>
          <a:p>
            <a:endParaRPr lang="cs-CZ" dirty="0"/>
          </a:p>
        </p:txBody>
      </p:sp>
      <p:pic>
        <p:nvPicPr>
          <p:cNvPr id="9" name="Obrázek 8">
            <a:extLst>
              <a:ext uri="{FF2B5EF4-FFF2-40B4-BE49-F238E27FC236}">
                <a16:creationId xmlns:a16="http://schemas.microsoft.com/office/drawing/2014/main" id="{A3AF479D-582B-C7B6-B0B6-930D3A44698D}"/>
              </a:ext>
            </a:extLst>
          </p:cNvPr>
          <p:cNvPicPr>
            <a:picLocks noGrp="1" noRot="1" noChangeAspect="1" noMove="1" noResize="1" noEditPoints="1" noAdjustHandles="1" noChangeArrowheads="1" noChangeShapeType="1" noCrop="1"/>
          </p:cNvPicPr>
          <p:nvPr/>
        </p:nvPicPr>
        <p:blipFill>
          <a:blip r:embed="rId2"/>
          <a:srcRect/>
          <a:stretch/>
        </p:blipFill>
        <p:spPr>
          <a:xfrm>
            <a:off x="0" y="5106046"/>
            <a:ext cx="12192000" cy="1773381"/>
          </a:xfrm>
          <a:prstGeom prst="rect">
            <a:avLst/>
          </a:prstGeom>
        </p:spPr>
      </p:pic>
      <p:sp>
        <p:nvSpPr>
          <p:cNvPr id="10" name="TextovéPole 9">
            <a:extLst>
              <a:ext uri="{FF2B5EF4-FFF2-40B4-BE49-F238E27FC236}">
                <a16:creationId xmlns:a16="http://schemas.microsoft.com/office/drawing/2014/main" id="{9BBF42C8-1E2F-6B02-FFCD-50F18EBB1E69}"/>
              </a:ext>
            </a:extLst>
          </p:cNvPr>
          <p:cNvSpPr txBox="1"/>
          <p:nvPr/>
        </p:nvSpPr>
        <p:spPr>
          <a:xfrm>
            <a:off x="326879" y="6340052"/>
            <a:ext cx="6191428" cy="338554"/>
          </a:xfrm>
          <a:prstGeom prst="rect">
            <a:avLst/>
          </a:prstGeom>
          <a:noFill/>
        </p:spPr>
        <p:txBody>
          <a:bodyPr wrap="square">
            <a:spAutoFit/>
          </a:bodyPr>
          <a:lstStyle/>
          <a:p>
            <a:r>
              <a:rPr lang="cs-CZ" sz="1600" dirty="0">
                <a:solidFill>
                  <a:srgbClr val="004E89"/>
                </a:solidFill>
                <a:latin typeface="Source Sans Pro" panose="020B0503030403020204" pitchFamily="34" charset="0"/>
                <a:ea typeface="Source Sans Pro" panose="020B0503030403020204" pitchFamily="34" charset="0"/>
              </a:rPr>
              <a:t>www.prg.aero </a:t>
            </a:r>
            <a:endParaRPr lang="cs-CZ" sz="1600" dirty="0">
              <a:solidFill>
                <a:srgbClr val="004E89"/>
              </a:solidFill>
            </a:endParaRPr>
          </a:p>
        </p:txBody>
      </p:sp>
    </p:spTree>
    <p:extLst>
      <p:ext uri="{BB962C8B-B14F-4D97-AF65-F5344CB8AC3E}">
        <p14:creationId xmlns:p14="http://schemas.microsoft.com/office/powerpoint/2010/main" val="1800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B5B1AC1B-DEE3-1987-E5BD-210B98BD0CDF}"/>
              </a:ext>
            </a:extLst>
          </p:cNvPr>
          <p:cNvSpPr/>
          <p:nvPr/>
        </p:nvSpPr>
        <p:spPr>
          <a:xfrm>
            <a:off x="0" y="0"/>
            <a:ext cx="12192000" cy="701749"/>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en-US" dirty="0">
                <a:solidFill>
                  <a:schemeClr val="bg1"/>
                </a:solidFill>
                <a:latin typeface="Arial" panose="020B0604020202020204" pitchFamily="34" charset="0"/>
                <a:ea typeface="Source Sans Pro" panose="020B0503030403020204" pitchFamily="34" charset="0"/>
                <a:cs typeface="Arial" panose="020B0604020202020204" pitchFamily="34" charset="0"/>
              </a:rPr>
              <a:t>Store Stocking– Security Check of Goods</a:t>
            </a:r>
            <a:endParaRPr lang="en-US" dirty="0">
              <a:solidFill>
                <a:schemeClr val="bg1"/>
              </a:solidFill>
              <a:latin typeface="Arial" panose="020B0604020202020204" pitchFamily="34" charset="0"/>
              <a:cs typeface="Arial" panose="020B0604020202020204" pitchFamily="34" charset="0"/>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10</a:t>
            </a:fld>
            <a:endParaRPr lang="cs-CZ" dirty="0"/>
          </a:p>
        </p:txBody>
      </p:sp>
      <p:sp>
        <p:nvSpPr>
          <p:cNvPr id="8" name="TextovéPole 7">
            <a:extLst>
              <a:ext uri="{FF2B5EF4-FFF2-40B4-BE49-F238E27FC236}">
                <a16:creationId xmlns:a16="http://schemas.microsoft.com/office/drawing/2014/main" id="{5E04B6B9-182B-2840-15F9-20CB6CA8FA90}"/>
              </a:ext>
            </a:extLst>
          </p:cNvPr>
          <p:cNvSpPr txBox="1"/>
          <p:nvPr/>
        </p:nvSpPr>
        <p:spPr>
          <a:xfrm>
            <a:off x="358160" y="868843"/>
            <a:ext cx="11148040" cy="4370427"/>
          </a:xfrm>
          <a:prstGeom prst="rect">
            <a:avLst/>
          </a:prstGeom>
          <a:noFill/>
        </p:spPr>
        <p:txBody>
          <a:bodyPr wrap="square" rtlCol="0">
            <a:spAutoFit/>
          </a:bodyPr>
          <a:lstStyle/>
          <a:p>
            <a:pPr algn="just"/>
            <a:endParaRPr lang="en-US" sz="1600" b="1" dirty="0">
              <a:latin typeface="Arial" panose="020B0604020202020204" pitchFamily="34" charset="0"/>
              <a:ea typeface="Source Sans Pro" panose="020B0503030403020204" pitchFamily="34" charset="0"/>
              <a:cs typeface="Arial" panose="020B0604020202020204" pitchFamily="34" charset="0"/>
            </a:endParaRPr>
          </a:p>
          <a:p>
            <a:pPr marL="285750" indent="-285750" algn="just">
              <a:buFont typeface="Arial" panose="020B0604020202020204" pitchFamily="34" charset="0"/>
              <a:buChar char="•"/>
            </a:pPr>
            <a:r>
              <a:rPr lang="en-US" sz="1600" b="1" dirty="0">
                <a:latin typeface="Arial" panose="020B0604020202020204" pitchFamily="34" charset="0"/>
                <a:ea typeface="Source Sans Pro" panose="020B0503030403020204" pitchFamily="34" charset="0"/>
                <a:cs typeface="Arial" panose="020B0604020202020204" pitchFamily="34" charset="0"/>
              </a:rPr>
              <a:t>The security check of goods is carried out at the freight ramps of Terminal 1 (this service is available upon request by phone) or Terminal 2 (this service is available 24/7)</a:t>
            </a:r>
          </a:p>
          <a:p>
            <a:pPr marL="285750" indent="-285750" algn="just">
              <a:buFont typeface="Arial" panose="020B0604020202020204" pitchFamily="34" charset="0"/>
              <a:buChar cha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goods to be checked must be placed on the conveyor belt of X-ray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either box by box (pcs) or on a whole pallet (pcs). When inspecting the load on the pallet the security officer may ask you to take the boxes from the pallet and put the load box by box on the conveyor belt of X-ray</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en-US" sz="1400" i="1" dirty="0">
                <a:latin typeface="Arial" panose="020B0604020202020204" pitchFamily="34" charset="0"/>
                <a:ea typeface="Source Sans Pro" panose="020B0503030403020204" pitchFamily="34" charset="0"/>
                <a:cs typeface="Arial" panose="020B0604020202020204" pitchFamily="34" charset="0"/>
              </a:rPr>
              <a:t> so the security check can be carried out properly. In this case the number of pieces to be checked will increase. </a:t>
            </a:r>
          </a:p>
          <a:p>
            <a:pPr lvl="1" algn="just"/>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At both terminals, there is an X-ray equipment that allows passage with the pallet up to 160cm in height. Please not that the more goods you have on pallet, the worse visibility of the load on X-Ray</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is and that is why you will be more likely asked to take the load of the pallet and put it box by box on the conveyor </a:t>
            </a:r>
            <a:r>
              <a:rPr lang="cs-CZ" sz="1400" i="1" dirty="0" err="1">
                <a:latin typeface="Arial" panose="020B0604020202020204" pitchFamily="34" charset="0"/>
                <a:ea typeface="Source Sans Pro" panose="020B0503030403020204" pitchFamily="34" charset="0"/>
                <a:cs typeface="Arial" panose="020B0604020202020204" pitchFamily="34" charset="0"/>
              </a:rPr>
              <a:t>belt</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of</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X-</a:t>
            </a:r>
            <a:r>
              <a:rPr lang="en-US" sz="1400" i="1" dirty="0" err="1">
                <a:latin typeface="Arial" panose="020B0604020202020204" pitchFamily="34" charset="0"/>
                <a:ea typeface="Source Sans Pro" panose="020B0503030403020204" pitchFamily="34" charset="0"/>
                <a:cs typeface="Arial" panose="020B0604020202020204" pitchFamily="34" charset="0"/>
              </a:rPr>
              <a:t>ra</a:t>
            </a:r>
            <a:r>
              <a:rPr lang="cs-CZ" sz="1400" i="1" dirty="0">
                <a:latin typeface="Arial" panose="020B0604020202020204" pitchFamily="34" charset="0"/>
                <a:ea typeface="Source Sans Pro" panose="020B0503030403020204" pitchFamily="34" charset="0"/>
                <a:cs typeface="Arial" panose="020B0604020202020204" pitchFamily="34" charset="0"/>
              </a:rPr>
              <a:t>y</a:t>
            </a:r>
            <a:r>
              <a:rPr lang="en-US"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en-US" sz="1400" i="1" dirty="0">
                <a:latin typeface="Arial" panose="020B0604020202020204" pitchFamily="34" charset="0"/>
                <a:ea typeface="Source Sans Pro" panose="020B0503030403020204" pitchFamily="34" charset="0"/>
                <a:cs typeface="Arial" panose="020B0604020202020204" pitchFamily="34" charset="0"/>
              </a:rPr>
              <a:t>. </a:t>
            </a:r>
          </a:p>
          <a:p>
            <a:pPr lvl="1" algn="just"/>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quantities of checked pieces are written down on a sheet and both, customer and security officer </a:t>
            </a:r>
            <a:r>
              <a:rPr lang="en-US" sz="1400" i="1" dirty="0" err="1">
                <a:latin typeface="Arial" panose="020B0604020202020204" pitchFamily="34" charset="0"/>
                <a:ea typeface="Source Sans Pro" panose="020B0503030403020204" pitchFamily="34" charset="0"/>
                <a:cs typeface="Arial" panose="020B0604020202020204" pitchFamily="34" charset="0"/>
              </a:rPr>
              <a:t>si</a:t>
            </a:r>
            <a:r>
              <a:rPr lang="cs-CZ" sz="1400" i="1">
                <a:latin typeface="Arial" panose="020B0604020202020204" pitchFamily="34" charset="0"/>
                <a:ea typeface="Source Sans Pro" panose="020B0503030403020204" pitchFamily="34" charset="0"/>
                <a:cs typeface="Arial" panose="020B0604020202020204" pitchFamily="34" charset="0"/>
              </a:rPr>
              <a:t>gn</a:t>
            </a:r>
            <a:r>
              <a:rPr lang="en-US" sz="1400" i="1">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it to confirm the accuracy. This document then serves for the purpose of issuing an invoice. </a:t>
            </a:r>
          </a:p>
          <a:p>
            <a:pPr marL="742950" lvl="1" indent="-285750" algn="just">
              <a:buFont typeface="Arial" panose="020B0604020202020204" pitchFamily="34" charset="0"/>
              <a:buChar char="•"/>
            </a:pPr>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price for security control of the items is set in the Prague Airport Price List. </a:t>
            </a:r>
          </a:p>
          <a:p>
            <a:pPr marL="742950" lvl="1" indent="-285750" algn="just">
              <a:buFont typeface="Arial" panose="020B0604020202020204" pitchFamily="34" charset="0"/>
              <a:buChar char="•"/>
            </a:pPr>
            <a:endParaRPr lang="en-US" sz="1400" i="1" dirty="0">
              <a:latin typeface="Arial" panose="020B0604020202020204" pitchFamily="34" charset="0"/>
              <a:ea typeface="Source Sans Pro" panose="020B0503030403020204" pitchFamily="34" charset="0"/>
              <a:cs typeface="Arial" panose="020B0604020202020204" pitchFamily="34" charset="0"/>
            </a:endParaRPr>
          </a:p>
          <a:p>
            <a:pPr algn="just"/>
            <a:endParaRPr lang="en-US" dirty="0">
              <a:latin typeface="Arial" panose="020B0604020202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8759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Zásobování – FAQ</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11</a:t>
            </a:fld>
            <a:endParaRPr lang="cs-CZ" dirty="0"/>
          </a:p>
        </p:txBody>
      </p:sp>
      <p:sp>
        <p:nvSpPr>
          <p:cNvPr id="3" name="TextovéPole 2">
            <a:extLst>
              <a:ext uri="{FF2B5EF4-FFF2-40B4-BE49-F238E27FC236}">
                <a16:creationId xmlns:a16="http://schemas.microsoft.com/office/drawing/2014/main" id="{14FB8779-224A-6EAA-9D13-D8BAE7F311E2}"/>
              </a:ext>
            </a:extLst>
          </p:cNvPr>
          <p:cNvSpPr txBox="1"/>
          <p:nvPr/>
        </p:nvSpPr>
        <p:spPr>
          <a:xfrm>
            <a:off x="231448" y="847292"/>
            <a:ext cx="11366192" cy="954107"/>
          </a:xfrm>
          <a:prstGeom prst="rect">
            <a:avLst/>
          </a:prstGeom>
          <a:noFill/>
        </p:spPr>
        <p:txBody>
          <a:bodyPr wrap="square" rtlCol="0">
            <a:spAutoFit/>
          </a:bodyPr>
          <a:lstStyle/>
          <a:p>
            <a:r>
              <a:rPr lang="en-US" sz="1600" b="1" i="1" dirty="0">
                <a:latin typeface="Source Sans Pro" panose="020B0503030403020204" pitchFamily="34" charset="0"/>
                <a:ea typeface="Source Sans Pro" panose="020B0503030403020204" pitchFamily="34" charset="0"/>
              </a:rPr>
              <a:t>FAQ </a:t>
            </a:r>
            <a:r>
              <a:rPr lang="cs-CZ" sz="1600" b="1" i="1" dirty="0" err="1">
                <a:latin typeface="Source Sans Pro" panose="020B0503030403020204" pitchFamily="34" charset="0"/>
                <a:ea typeface="Source Sans Pro" panose="020B0503030403020204" pitchFamily="34" charset="0"/>
              </a:rPr>
              <a:t>Nr</a:t>
            </a:r>
            <a:r>
              <a:rPr lang="en-US" sz="1600" b="1" i="1" dirty="0">
                <a:latin typeface="Source Sans Pro" panose="020B0503030403020204" pitchFamily="34" charset="0"/>
                <a:ea typeface="Source Sans Pro" panose="020B0503030403020204" pitchFamily="34" charset="0"/>
              </a:rPr>
              <a:t>. 1: </a:t>
            </a:r>
            <a:r>
              <a:rPr lang="cs-CZ" sz="1600" b="1" i="1" dirty="0" err="1">
                <a:latin typeface="Source Sans Pro" panose="020B0503030403020204" pitchFamily="34" charset="0"/>
                <a:ea typeface="Source Sans Pro" panose="020B0503030403020204" pitchFamily="34" charset="0"/>
              </a:rPr>
              <a:t>Where</a:t>
            </a:r>
            <a:r>
              <a:rPr lang="cs-CZ" sz="1600" b="1" i="1" dirty="0">
                <a:latin typeface="Source Sans Pro" panose="020B0503030403020204" pitchFamily="34" charset="0"/>
                <a:ea typeface="Source Sans Pro" panose="020B0503030403020204" pitchFamily="34" charset="0"/>
              </a:rPr>
              <a:t> are </a:t>
            </a:r>
            <a:r>
              <a:rPr lang="cs-CZ" sz="1600" b="1" i="1" dirty="0" err="1">
                <a:latin typeface="Source Sans Pro" panose="020B0503030403020204" pitchFamily="34" charset="0"/>
                <a:ea typeface="Source Sans Pro" panose="020B0503030403020204" pitchFamily="34" charset="0"/>
              </a:rPr>
              <a:t>the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service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entrance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for</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the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supply</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vehicles</a:t>
            </a:r>
            <a:r>
              <a:rPr lang="en-US" sz="1600" b="1" i="1" dirty="0">
                <a:latin typeface="Source Sans Pro" panose="020B0503030403020204" pitchFamily="34" charset="0"/>
                <a:ea typeface="Source Sans Pro" panose="020B0503030403020204" pitchFamily="34" charset="0"/>
              </a:rPr>
              <a:t>?</a:t>
            </a:r>
          </a:p>
          <a:p>
            <a:endParaRPr lang="en-US" sz="600" i="1"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400" dirty="0">
                <a:latin typeface="Source Sans Pro" panose="020B0503030403020204" pitchFamily="34" charset="0"/>
                <a:ea typeface="Source Sans Pro" panose="020B0503030403020204" pitchFamily="34" charset="0"/>
              </a:rPr>
              <a:t>Service </a:t>
            </a:r>
            <a:r>
              <a:rPr lang="cs-CZ" sz="1400" dirty="0" err="1">
                <a:latin typeface="Source Sans Pro" panose="020B0503030403020204" pitchFamily="34" charset="0"/>
                <a:ea typeface="Source Sans Pro" panose="020B0503030403020204" pitchFamily="34" charset="0"/>
              </a:rPr>
              <a:t>entrances</a:t>
            </a:r>
            <a:r>
              <a:rPr lang="cs-CZ" sz="1400" dirty="0">
                <a:latin typeface="Source Sans Pro" panose="020B0503030403020204" pitchFamily="34" charset="0"/>
                <a:ea typeface="Source Sans Pro" panose="020B0503030403020204" pitchFamily="34" charset="0"/>
              </a:rPr>
              <a:t> to </a:t>
            </a:r>
            <a:r>
              <a:rPr lang="cs-CZ" sz="1400" dirty="0" err="1">
                <a:latin typeface="Source Sans Pro" panose="020B0503030403020204" pitchFamily="34" charset="0"/>
                <a:ea typeface="Source Sans Pro" panose="020B0503030403020204" pitchFamily="34" charset="0"/>
              </a:rPr>
              <a:t>the</a:t>
            </a:r>
            <a:r>
              <a:rPr lang="cs-CZ" sz="1400" dirty="0">
                <a:latin typeface="Source Sans Pro" panose="020B0503030403020204" pitchFamily="34" charset="0"/>
                <a:ea typeface="Source Sans Pro" panose="020B0503030403020204" pitchFamily="34" charset="0"/>
              </a:rPr>
              <a:t> </a:t>
            </a:r>
            <a:r>
              <a:rPr lang="cs-CZ" sz="1400" dirty="0" err="1">
                <a:latin typeface="Source Sans Pro" panose="020B0503030403020204" pitchFamily="34" charset="0"/>
                <a:ea typeface="Source Sans Pro" panose="020B0503030403020204" pitchFamily="34" charset="0"/>
              </a:rPr>
              <a:t>freight</a:t>
            </a:r>
            <a:r>
              <a:rPr lang="cs-CZ" sz="1400" dirty="0">
                <a:latin typeface="Source Sans Pro" panose="020B0503030403020204" pitchFamily="34" charset="0"/>
                <a:ea typeface="Source Sans Pro" panose="020B0503030403020204" pitchFamily="34" charset="0"/>
              </a:rPr>
              <a:t>/</a:t>
            </a:r>
            <a:r>
              <a:rPr lang="cs-CZ" sz="1400" dirty="0" err="1">
                <a:latin typeface="Source Sans Pro" panose="020B0503030403020204" pitchFamily="34" charset="0"/>
                <a:ea typeface="Source Sans Pro" panose="020B0503030403020204" pitchFamily="34" charset="0"/>
              </a:rPr>
              <a:t>load</a:t>
            </a:r>
            <a:r>
              <a:rPr lang="cs-CZ" sz="1400" dirty="0">
                <a:latin typeface="Source Sans Pro" panose="020B0503030403020204" pitchFamily="34" charset="0"/>
                <a:ea typeface="Source Sans Pro" panose="020B0503030403020204" pitchFamily="34" charset="0"/>
              </a:rPr>
              <a:t> </a:t>
            </a:r>
            <a:r>
              <a:rPr lang="cs-CZ" sz="1400" dirty="0" err="1">
                <a:latin typeface="Source Sans Pro" panose="020B0503030403020204" pitchFamily="34" charset="0"/>
                <a:ea typeface="Source Sans Pro" panose="020B0503030403020204" pitchFamily="34" charset="0"/>
              </a:rPr>
              <a:t>ramps</a:t>
            </a:r>
            <a:r>
              <a:rPr lang="cs-CZ" sz="1400" dirty="0">
                <a:latin typeface="Source Sans Pro" panose="020B0503030403020204" pitchFamily="34" charset="0"/>
                <a:ea typeface="Source Sans Pro" panose="020B0503030403020204" pitchFamily="34" charset="0"/>
              </a:rPr>
              <a:t> are </a:t>
            </a:r>
            <a:r>
              <a:rPr lang="cs-CZ" sz="1400" dirty="0" err="1">
                <a:latin typeface="Source Sans Pro" panose="020B0503030403020204" pitchFamily="34" charset="0"/>
                <a:ea typeface="Source Sans Pro" panose="020B0503030403020204" pitchFamily="34" charset="0"/>
              </a:rPr>
              <a:t>following</a:t>
            </a:r>
            <a:r>
              <a:rPr lang="cs-CZ" sz="1400" dirty="0">
                <a:latin typeface="Source Sans Pro" panose="020B0503030403020204" pitchFamily="34" charset="0"/>
                <a:ea typeface="Source Sans Pro" panose="020B0503030403020204" pitchFamily="34" charset="0"/>
              </a:rPr>
              <a:t>: </a:t>
            </a:r>
            <a:r>
              <a:rPr lang="en-US" sz="1400" b="1" dirty="0">
                <a:latin typeface="Source Sans Pro" panose="020B0503030403020204" pitchFamily="34" charset="0"/>
                <a:ea typeface="Source Sans Pro" panose="020B0503030403020204" pitchFamily="34" charset="0"/>
                <a:hlinkClick r:id="rId2"/>
              </a:rPr>
              <a:t>Service Entrance Nr. 11 (Terminal 1) </a:t>
            </a:r>
            <a:r>
              <a:rPr lang="cs-CZ" sz="1400" b="1" dirty="0">
                <a:latin typeface="Source Sans Pro" panose="020B0503030403020204" pitchFamily="34" charset="0"/>
                <a:ea typeface="Source Sans Pro" panose="020B0503030403020204" pitchFamily="34" charset="0"/>
              </a:rPr>
              <a:t>and</a:t>
            </a:r>
            <a:r>
              <a:rPr lang="en-US" sz="1400" dirty="0">
                <a:latin typeface="Source Sans Pro" panose="020B0503030403020204" pitchFamily="34" charset="0"/>
                <a:ea typeface="Source Sans Pro" panose="020B0503030403020204" pitchFamily="34" charset="0"/>
              </a:rPr>
              <a:t>  </a:t>
            </a:r>
            <a:r>
              <a:rPr lang="en-US" sz="1400" b="1" dirty="0">
                <a:latin typeface="Source Sans Pro" panose="020B0503030403020204" pitchFamily="34" charset="0"/>
                <a:ea typeface="Source Sans Pro" panose="020B0503030403020204" pitchFamily="34" charset="0"/>
                <a:hlinkClick r:id="rId3"/>
              </a:rPr>
              <a:t>Service Entrance Nr. 18 (Terminal 2) </a:t>
            </a:r>
            <a:endParaRPr lang="en-US" sz="1400" b="1" dirty="0">
              <a:latin typeface="Source Sans Pro" panose="020B0503030403020204" pitchFamily="34" charset="0"/>
              <a:ea typeface="Source Sans Pro" panose="020B0503030403020204" pitchFamily="34" charset="0"/>
            </a:endParaRPr>
          </a:p>
          <a:p>
            <a:pPr lvl="1" algn="just"/>
            <a:r>
              <a:rPr lang="en-US" sz="2000" dirty="0">
                <a:latin typeface="Source Sans Pro" panose="020B0503030403020204" pitchFamily="34" charset="0"/>
                <a:ea typeface="Source Sans Pro" panose="020B0503030403020204" pitchFamily="34" charset="0"/>
              </a:rPr>
              <a:t>					</a:t>
            </a:r>
          </a:p>
        </p:txBody>
      </p:sp>
      <p:sp>
        <p:nvSpPr>
          <p:cNvPr id="11" name="Obdélník 10">
            <a:extLst>
              <a:ext uri="{FF2B5EF4-FFF2-40B4-BE49-F238E27FC236}">
                <a16:creationId xmlns:a16="http://schemas.microsoft.com/office/drawing/2014/main" id="{39F12BC1-F730-2658-5E25-FDEFFA12DD47}"/>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Nadpis 2">
            <a:extLst>
              <a:ext uri="{FF2B5EF4-FFF2-40B4-BE49-F238E27FC236}">
                <a16:creationId xmlns:a16="http://schemas.microsoft.com/office/drawing/2014/main" id="{43FC07D4-B78A-0428-C633-119B834ABEFE}"/>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 FAQ</a:t>
            </a:r>
          </a:p>
        </p:txBody>
      </p:sp>
      <p:grpSp>
        <p:nvGrpSpPr>
          <p:cNvPr id="35" name="Skupina 34">
            <a:extLst>
              <a:ext uri="{FF2B5EF4-FFF2-40B4-BE49-F238E27FC236}">
                <a16:creationId xmlns:a16="http://schemas.microsoft.com/office/drawing/2014/main" id="{A235EDB6-504C-4E6A-E5CD-87B2C428E641}"/>
              </a:ext>
            </a:extLst>
          </p:cNvPr>
          <p:cNvGrpSpPr/>
          <p:nvPr/>
        </p:nvGrpSpPr>
        <p:grpSpPr>
          <a:xfrm>
            <a:off x="95250" y="1877990"/>
            <a:ext cx="11632873" cy="3783670"/>
            <a:chOff x="95250" y="2274230"/>
            <a:chExt cx="11632873" cy="3783670"/>
          </a:xfrm>
        </p:grpSpPr>
        <p:pic>
          <p:nvPicPr>
            <p:cNvPr id="4" name="Obrázek 3">
              <a:extLst>
                <a:ext uri="{FF2B5EF4-FFF2-40B4-BE49-F238E27FC236}">
                  <a16:creationId xmlns:a16="http://schemas.microsoft.com/office/drawing/2014/main" id="{9F2F6848-EAC3-010E-044F-22A12DC1050B}"/>
                </a:ext>
              </a:extLst>
            </p:cNvPr>
            <p:cNvPicPr>
              <a:picLocks noChangeAspect="1"/>
            </p:cNvPicPr>
            <p:nvPr/>
          </p:nvPicPr>
          <p:blipFill>
            <a:blip r:embed="rId4"/>
            <a:stretch>
              <a:fillRect/>
            </a:stretch>
          </p:blipFill>
          <p:spPr>
            <a:xfrm>
              <a:off x="95250" y="2274536"/>
              <a:ext cx="6000750" cy="3759064"/>
            </a:xfrm>
            <a:prstGeom prst="rect">
              <a:avLst/>
            </a:prstGeom>
          </p:spPr>
        </p:pic>
        <p:pic>
          <p:nvPicPr>
            <p:cNvPr id="7" name="Obrázek 6">
              <a:extLst>
                <a:ext uri="{FF2B5EF4-FFF2-40B4-BE49-F238E27FC236}">
                  <a16:creationId xmlns:a16="http://schemas.microsoft.com/office/drawing/2014/main" id="{70D5DFBA-82BE-806F-6184-8386C89AE9E7}"/>
                </a:ext>
              </a:extLst>
            </p:cNvPr>
            <p:cNvPicPr>
              <a:picLocks noChangeAspect="1"/>
            </p:cNvPicPr>
            <p:nvPr/>
          </p:nvPicPr>
          <p:blipFill rotWithShape="1">
            <a:blip r:embed="rId5"/>
            <a:srcRect l="1477" r="8627"/>
            <a:stretch/>
          </p:blipFill>
          <p:spPr>
            <a:xfrm>
              <a:off x="6232198" y="2274230"/>
              <a:ext cx="5495925" cy="3783670"/>
            </a:xfrm>
            <a:prstGeom prst="rect">
              <a:avLst/>
            </a:prstGeom>
          </p:spPr>
        </p:pic>
        <p:sp>
          <p:nvSpPr>
            <p:cNvPr id="8" name="TextovéPole 7">
              <a:extLst>
                <a:ext uri="{FF2B5EF4-FFF2-40B4-BE49-F238E27FC236}">
                  <a16:creationId xmlns:a16="http://schemas.microsoft.com/office/drawing/2014/main" id="{088D9C2B-1691-0C51-C2E1-6BC2897EB892}"/>
                </a:ext>
              </a:extLst>
            </p:cNvPr>
            <p:cNvSpPr txBox="1"/>
            <p:nvPr/>
          </p:nvSpPr>
          <p:spPr>
            <a:xfrm>
              <a:off x="95250" y="2275982"/>
              <a:ext cx="1431598" cy="369332"/>
            </a:xfrm>
            <a:prstGeom prst="rect">
              <a:avLst/>
            </a:prstGeom>
            <a:solidFill>
              <a:schemeClr val="accent1">
                <a:lumMod val="20000"/>
                <a:lumOff val="80000"/>
              </a:schemeClr>
            </a:solidFill>
          </p:spPr>
          <p:txBody>
            <a:bodyPr wrap="square" rtlCol="0">
              <a:spAutoFit/>
            </a:bodyPr>
            <a:lstStyle/>
            <a:p>
              <a:pPr algn="ctr"/>
              <a:r>
                <a:rPr lang="cs-CZ" b="1" dirty="0"/>
                <a:t>TERMINAL 1</a:t>
              </a:r>
            </a:p>
          </p:txBody>
        </p:sp>
        <p:sp>
          <p:nvSpPr>
            <p:cNvPr id="9" name="TextovéPole 8">
              <a:extLst>
                <a:ext uri="{FF2B5EF4-FFF2-40B4-BE49-F238E27FC236}">
                  <a16:creationId xmlns:a16="http://schemas.microsoft.com/office/drawing/2014/main" id="{0AB60145-FCF6-F868-575C-98AB9FB92CC6}"/>
                </a:ext>
              </a:extLst>
            </p:cNvPr>
            <p:cNvSpPr txBox="1"/>
            <p:nvPr/>
          </p:nvSpPr>
          <p:spPr>
            <a:xfrm>
              <a:off x="6232198" y="2274230"/>
              <a:ext cx="1421140" cy="369332"/>
            </a:xfrm>
            <a:prstGeom prst="rect">
              <a:avLst/>
            </a:prstGeom>
            <a:solidFill>
              <a:schemeClr val="accent1">
                <a:lumMod val="20000"/>
                <a:lumOff val="80000"/>
              </a:schemeClr>
            </a:solidFill>
          </p:spPr>
          <p:txBody>
            <a:bodyPr wrap="square" rtlCol="0">
              <a:spAutoFit/>
            </a:bodyPr>
            <a:lstStyle/>
            <a:p>
              <a:pPr algn="ctr"/>
              <a:r>
                <a:rPr lang="cs-CZ" b="1" dirty="0"/>
                <a:t>TERMINAL 2</a:t>
              </a:r>
            </a:p>
          </p:txBody>
        </p:sp>
        <p:grpSp>
          <p:nvGrpSpPr>
            <p:cNvPr id="14" name="Skupina 13">
              <a:extLst>
                <a:ext uri="{FF2B5EF4-FFF2-40B4-BE49-F238E27FC236}">
                  <a16:creationId xmlns:a16="http://schemas.microsoft.com/office/drawing/2014/main" id="{EE7CC02A-976A-77B8-8838-89CE9ED8F3CE}"/>
                </a:ext>
              </a:extLst>
            </p:cNvPr>
            <p:cNvGrpSpPr/>
            <p:nvPr/>
          </p:nvGrpSpPr>
          <p:grpSpPr>
            <a:xfrm>
              <a:off x="876571" y="4369356"/>
              <a:ext cx="719137" cy="184666"/>
              <a:chOff x="867045" y="4369356"/>
              <a:chExt cx="719137" cy="184666"/>
            </a:xfrm>
          </p:grpSpPr>
          <p:sp>
            <p:nvSpPr>
              <p:cNvPr id="13" name="Obdélník 12">
                <a:extLst>
                  <a:ext uri="{FF2B5EF4-FFF2-40B4-BE49-F238E27FC236}">
                    <a16:creationId xmlns:a16="http://schemas.microsoft.com/office/drawing/2014/main" id="{9B8C2220-C790-24AA-B8F4-115231A31C6E}"/>
                  </a:ext>
                </a:extLst>
              </p:cNvPr>
              <p:cNvSpPr/>
              <p:nvPr/>
            </p:nvSpPr>
            <p:spPr>
              <a:xfrm rot="21402402">
                <a:off x="867045" y="4400557"/>
                <a:ext cx="71913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ovéPole 9">
                <a:extLst>
                  <a:ext uri="{FF2B5EF4-FFF2-40B4-BE49-F238E27FC236}">
                    <a16:creationId xmlns:a16="http://schemas.microsoft.com/office/drawing/2014/main" id="{BFA22FC7-37AE-71DD-253D-A67F84835A35}"/>
                  </a:ext>
                </a:extLst>
              </p:cNvPr>
              <p:cNvSpPr txBox="1"/>
              <p:nvPr/>
            </p:nvSpPr>
            <p:spPr>
              <a:xfrm rot="21424034">
                <a:off x="912516" y="4369356"/>
                <a:ext cx="637721" cy="184666"/>
              </a:xfrm>
              <a:prstGeom prst="rect">
                <a:avLst/>
              </a:prstGeom>
              <a:noFill/>
              <a:ln>
                <a:noFill/>
              </a:ln>
            </p:spPr>
            <p:txBody>
              <a:bodyPr wrap="square" rtlCol="0">
                <a:spAutoFit/>
              </a:bodyPr>
              <a:lstStyle/>
              <a:p>
                <a:r>
                  <a:rPr lang="en-US" sz="600" b="1"/>
                  <a:t>Freight Ramp        </a:t>
                </a:r>
              </a:p>
            </p:txBody>
          </p:sp>
        </p:grpSp>
        <p:grpSp>
          <p:nvGrpSpPr>
            <p:cNvPr id="15" name="Skupina 14">
              <a:extLst>
                <a:ext uri="{FF2B5EF4-FFF2-40B4-BE49-F238E27FC236}">
                  <a16:creationId xmlns:a16="http://schemas.microsoft.com/office/drawing/2014/main" id="{6BEA48CC-84D6-CCD6-0922-E7C8FC4EFFA5}"/>
                </a:ext>
              </a:extLst>
            </p:cNvPr>
            <p:cNvGrpSpPr/>
            <p:nvPr/>
          </p:nvGrpSpPr>
          <p:grpSpPr>
            <a:xfrm>
              <a:off x="990182" y="4814763"/>
              <a:ext cx="637721" cy="184666"/>
              <a:chOff x="913982" y="4390901"/>
              <a:chExt cx="637721" cy="184666"/>
            </a:xfrm>
          </p:grpSpPr>
          <p:sp>
            <p:nvSpPr>
              <p:cNvPr id="16" name="Obdélník 15">
                <a:extLst>
                  <a:ext uri="{FF2B5EF4-FFF2-40B4-BE49-F238E27FC236}">
                    <a16:creationId xmlns:a16="http://schemas.microsoft.com/office/drawing/2014/main" id="{B079EC5A-BCA5-5957-0053-E1FEF6909CE1}"/>
                  </a:ext>
                </a:extLst>
              </p:cNvPr>
              <p:cNvSpPr/>
              <p:nvPr/>
            </p:nvSpPr>
            <p:spPr>
              <a:xfrm>
                <a:off x="1005548" y="4413632"/>
                <a:ext cx="44212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ovéPole 16">
                <a:extLst>
                  <a:ext uri="{FF2B5EF4-FFF2-40B4-BE49-F238E27FC236}">
                    <a16:creationId xmlns:a16="http://schemas.microsoft.com/office/drawing/2014/main" id="{05B1EA7D-872C-64D5-D725-0344E681F508}"/>
                  </a:ext>
                </a:extLst>
              </p:cNvPr>
              <p:cNvSpPr txBox="1"/>
              <p:nvPr/>
            </p:nvSpPr>
            <p:spPr>
              <a:xfrm>
                <a:off x="913982" y="4390901"/>
                <a:ext cx="637721" cy="184666"/>
              </a:xfrm>
              <a:prstGeom prst="rect">
                <a:avLst/>
              </a:prstGeom>
              <a:noFill/>
              <a:ln>
                <a:noFill/>
              </a:ln>
            </p:spPr>
            <p:txBody>
              <a:bodyPr wrap="square" rtlCol="0">
                <a:spAutoFit/>
              </a:bodyPr>
              <a:lstStyle/>
              <a:p>
                <a:r>
                  <a:rPr lang="cs-CZ" sz="600" b="1" dirty="0"/>
                  <a:t>        Exit</a:t>
                </a:r>
                <a:endParaRPr lang="en-US" sz="600" b="1" dirty="0"/>
              </a:p>
            </p:txBody>
          </p:sp>
        </p:grpSp>
        <p:grpSp>
          <p:nvGrpSpPr>
            <p:cNvPr id="21" name="Skupina 20">
              <a:extLst>
                <a:ext uri="{FF2B5EF4-FFF2-40B4-BE49-F238E27FC236}">
                  <a16:creationId xmlns:a16="http://schemas.microsoft.com/office/drawing/2014/main" id="{B898FFA7-1D87-97DB-8F59-2103062BEB70}"/>
                </a:ext>
              </a:extLst>
            </p:cNvPr>
            <p:cNvGrpSpPr/>
            <p:nvPr/>
          </p:nvGrpSpPr>
          <p:grpSpPr>
            <a:xfrm>
              <a:off x="4518863" y="3229939"/>
              <a:ext cx="1381871" cy="184666"/>
              <a:chOff x="913982" y="4390901"/>
              <a:chExt cx="730329" cy="184666"/>
            </a:xfrm>
          </p:grpSpPr>
          <p:sp>
            <p:nvSpPr>
              <p:cNvPr id="22" name="Obdélník 21">
                <a:extLst>
                  <a:ext uri="{FF2B5EF4-FFF2-40B4-BE49-F238E27FC236}">
                    <a16:creationId xmlns:a16="http://schemas.microsoft.com/office/drawing/2014/main" id="{6AE5E4FE-233C-8E20-445A-2293BF024C70}"/>
                  </a:ext>
                </a:extLst>
              </p:cNvPr>
              <p:cNvSpPr/>
              <p:nvPr/>
            </p:nvSpPr>
            <p:spPr>
              <a:xfrm>
                <a:off x="1005548" y="4413632"/>
                <a:ext cx="44212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ovéPole 22">
                <a:extLst>
                  <a:ext uri="{FF2B5EF4-FFF2-40B4-BE49-F238E27FC236}">
                    <a16:creationId xmlns:a16="http://schemas.microsoft.com/office/drawing/2014/main" id="{4F501454-5812-D93F-D31D-CA398A8D6F5D}"/>
                  </a:ext>
                </a:extLst>
              </p:cNvPr>
              <p:cNvSpPr txBox="1"/>
              <p:nvPr/>
            </p:nvSpPr>
            <p:spPr>
              <a:xfrm>
                <a:off x="913982" y="4390901"/>
                <a:ext cx="730329" cy="184666"/>
              </a:xfrm>
              <a:prstGeom prst="rect">
                <a:avLst/>
              </a:prstGeom>
              <a:noFill/>
              <a:ln>
                <a:noFill/>
              </a:ln>
            </p:spPr>
            <p:txBody>
              <a:bodyPr wrap="square" rtlCol="0">
                <a:spAutoFit/>
              </a:bodyPr>
              <a:lstStyle/>
              <a:p>
                <a:r>
                  <a:rPr lang="en-US" sz="600" b="1" dirty="0"/>
                  <a:t>        Service Entrance</a:t>
                </a:r>
                <a:r>
                  <a:rPr lang="cs-CZ" sz="600" b="1" dirty="0"/>
                  <a:t> </a:t>
                </a:r>
                <a:r>
                  <a:rPr lang="cs-CZ" sz="600" b="1" dirty="0" err="1"/>
                  <a:t>Nr</a:t>
                </a:r>
                <a:r>
                  <a:rPr lang="cs-CZ" sz="600" b="1" dirty="0"/>
                  <a:t>. 11</a:t>
                </a:r>
                <a:endParaRPr lang="en-US" sz="600" b="1" dirty="0"/>
              </a:p>
            </p:txBody>
          </p:sp>
        </p:grpSp>
        <p:grpSp>
          <p:nvGrpSpPr>
            <p:cNvPr id="24" name="Skupina 23">
              <a:extLst>
                <a:ext uri="{FF2B5EF4-FFF2-40B4-BE49-F238E27FC236}">
                  <a16:creationId xmlns:a16="http://schemas.microsoft.com/office/drawing/2014/main" id="{39D89FDF-2F40-E986-B81B-79319EA9809D}"/>
                </a:ext>
              </a:extLst>
            </p:cNvPr>
            <p:cNvGrpSpPr/>
            <p:nvPr/>
          </p:nvGrpSpPr>
          <p:grpSpPr>
            <a:xfrm rot="214068">
              <a:off x="6864621" y="3185012"/>
              <a:ext cx="719137" cy="184666"/>
              <a:chOff x="867045" y="4369356"/>
              <a:chExt cx="719137" cy="184666"/>
            </a:xfrm>
          </p:grpSpPr>
          <p:sp>
            <p:nvSpPr>
              <p:cNvPr id="25" name="Obdélník 24">
                <a:extLst>
                  <a:ext uri="{FF2B5EF4-FFF2-40B4-BE49-F238E27FC236}">
                    <a16:creationId xmlns:a16="http://schemas.microsoft.com/office/drawing/2014/main" id="{CE424266-28BA-D5E3-C9BD-F1ADEE1472DB}"/>
                  </a:ext>
                </a:extLst>
              </p:cNvPr>
              <p:cNvSpPr/>
              <p:nvPr/>
            </p:nvSpPr>
            <p:spPr>
              <a:xfrm rot="21402402">
                <a:off x="867045" y="4400557"/>
                <a:ext cx="719137" cy="139205"/>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ovéPole 25">
                <a:extLst>
                  <a:ext uri="{FF2B5EF4-FFF2-40B4-BE49-F238E27FC236}">
                    <a16:creationId xmlns:a16="http://schemas.microsoft.com/office/drawing/2014/main" id="{85559E86-C826-305B-B26C-B3682A1912FD}"/>
                  </a:ext>
                </a:extLst>
              </p:cNvPr>
              <p:cNvSpPr txBox="1"/>
              <p:nvPr/>
            </p:nvSpPr>
            <p:spPr>
              <a:xfrm rot="21424034">
                <a:off x="912516" y="4369356"/>
                <a:ext cx="637721" cy="184666"/>
              </a:xfrm>
              <a:prstGeom prst="rect">
                <a:avLst/>
              </a:prstGeom>
              <a:noFill/>
              <a:ln>
                <a:noFill/>
              </a:ln>
            </p:spPr>
            <p:txBody>
              <a:bodyPr wrap="square" rtlCol="0">
                <a:spAutoFit/>
              </a:bodyPr>
              <a:lstStyle/>
              <a:p>
                <a:r>
                  <a:rPr lang="cs-CZ" sz="600" b="1" dirty="0" err="1"/>
                  <a:t>Freight</a:t>
                </a:r>
                <a:r>
                  <a:rPr lang="cs-CZ" sz="600" b="1" dirty="0"/>
                  <a:t> Ramp        </a:t>
                </a:r>
                <a:endParaRPr lang="en-US" sz="600" b="1" dirty="0"/>
              </a:p>
            </p:txBody>
          </p:sp>
        </p:grpSp>
        <p:grpSp>
          <p:nvGrpSpPr>
            <p:cNvPr id="34" name="Skupina 33">
              <a:extLst>
                <a:ext uri="{FF2B5EF4-FFF2-40B4-BE49-F238E27FC236}">
                  <a16:creationId xmlns:a16="http://schemas.microsoft.com/office/drawing/2014/main" id="{69927753-7934-1202-DFA4-D8CD80AC40E3}"/>
                </a:ext>
              </a:extLst>
            </p:cNvPr>
            <p:cNvGrpSpPr/>
            <p:nvPr/>
          </p:nvGrpSpPr>
          <p:grpSpPr>
            <a:xfrm>
              <a:off x="9527426" y="4704844"/>
              <a:ext cx="1381871" cy="225240"/>
              <a:chOff x="9559176" y="4860481"/>
              <a:chExt cx="1381871" cy="230642"/>
            </a:xfrm>
          </p:grpSpPr>
          <p:sp>
            <p:nvSpPr>
              <p:cNvPr id="32" name="Obdélník 31">
                <a:extLst>
                  <a:ext uri="{FF2B5EF4-FFF2-40B4-BE49-F238E27FC236}">
                    <a16:creationId xmlns:a16="http://schemas.microsoft.com/office/drawing/2014/main" id="{C446D345-B3A0-B237-EF3C-AD8736BA99FA}"/>
                  </a:ext>
                </a:extLst>
              </p:cNvPr>
              <p:cNvSpPr/>
              <p:nvPr/>
            </p:nvSpPr>
            <p:spPr>
              <a:xfrm>
                <a:off x="9735605" y="4865883"/>
                <a:ext cx="836558" cy="17386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ovéPole 32">
                <a:extLst>
                  <a:ext uri="{FF2B5EF4-FFF2-40B4-BE49-F238E27FC236}">
                    <a16:creationId xmlns:a16="http://schemas.microsoft.com/office/drawing/2014/main" id="{4ACE7A9F-BAB3-796C-4282-24C138989E44}"/>
                  </a:ext>
                </a:extLst>
              </p:cNvPr>
              <p:cNvSpPr txBox="1"/>
              <p:nvPr/>
            </p:nvSpPr>
            <p:spPr>
              <a:xfrm>
                <a:off x="9559176" y="4860481"/>
                <a:ext cx="1381871" cy="230642"/>
              </a:xfrm>
              <a:prstGeom prst="rect">
                <a:avLst/>
              </a:prstGeom>
              <a:noFill/>
              <a:ln>
                <a:noFill/>
              </a:ln>
            </p:spPr>
            <p:txBody>
              <a:bodyPr wrap="square" rtlCol="0">
                <a:spAutoFit/>
              </a:bodyPr>
              <a:lstStyle/>
              <a:p>
                <a:r>
                  <a:rPr lang="en-US" sz="600" b="1" dirty="0"/>
                  <a:t>        Service Entrance</a:t>
                </a:r>
                <a:r>
                  <a:rPr lang="cs-CZ" sz="600" b="1" dirty="0"/>
                  <a:t> </a:t>
                </a:r>
                <a:r>
                  <a:rPr lang="cs-CZ" sz="600" b="1" dirty="0" err="1"/>
                  <a:t>Nr</a:t>
                </a:r>
                <a:r>
                  <a:rPr lang="cs-CZ" sz="600" b="1" dirty="0"/>
                  <a:t>. 18</a:t>
                </a:r>
                <a:endParaRPr lang="en-US" sz="600" b="1" dirty="0"/>
              </a:p>
            </p:txBody>
          </p:sp>
        </p:grpSp>
      </p:grpSp>
    </p:spTree>
    <p:extLst>
      <p:ext uri="{BB962C8B-B14F-4D97-AF65-F5344CB8AC3E}">
        <p14:creationId xmlns:p14="http://schemas.microsoft.com/office/powerpoint/2010/main" val="405473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Zásobování - FAQ</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12</a:t>
            </a:fld>
            <a:endParaRPr lang="cs-CZ" dirty="0"/>
          </a:p>
        </p:txBody>
      </p:sp>
      <p:sp>
        <p:nvSpPr>
          <p:cNvPr id="3" name="TextovéPole 2">
            <a:extLst>
              <a:ext uri="{FF2B5EF4-FFF2-40B4-BE49-F238E27FC236}">
                <a16:creationId xmlns:a16="http://schemas.microsoft.com/office/drawing/2014/main" id="{F88EA903-89AE-CBE1-8D41-416E5C86F271}"/>
              </a:ext>
            </a:extLst>
          </p:cNvPr>
          <p:cNvSpPr txBox="1"/>
          <p:nvPr/>
        </p:nvSpPr>
        <p:spPr>
          <a:xfrm>
            <a:off x="368180" y="447242"/>
            <a:ext cx="11540041" cy="6971139"/>
          </a:xfrm>
          <a:prstGeom prst="rect">
            <a:avLst/>
          </a:prstGeom>
          <a:noFill/>
        </p:spPr>
        <p:txBody>
          <a:bodyPr wrap="square" rtlCol="0">
            <a:spAutoFit/>
          </a:bodyPr>
          <a:lstStyle/>
          <a:p>
            <a:pPr marL="742950" lvl="1" indent="-285750">
              <a:buFont typeface="Arial" panose="020B0604020202020204" pitchFamily="34" charset="0"/>
              <a:buChar char="•"/>
            </a:pPr>
            <a:endParaRPr lang="en-US"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2) 	It is possible to borrow the technical equipment such as forklifts or pallet jacks to unload the truck and then to transport the goods to 	the retail unit/warehouse? </a:t>
            </a:r>
          </a:p>
          <a:p>
            <a:pPr marL="449263" indent="-449263"/>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Prague Airport does not borrow this equipment, it is necessary to have your own equipment for unloading and transporting the goods.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Please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note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that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pallet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jacks</a:t>
            </a:r>
            <a:r>
              <a:rPr lang="cs-CZ" sz="1200" dirty="0">
                <a:latin typeface="Arial" panose="020B0604020202020204" pitchFamily="34" charset="0"/>
                <a:ea typeface="Source Sans Pro" panose="020B0503030403020204" pitchFamily="34" charset="0"/>
                <a:cs typeface="Arial" panose="020B0604020202020204" pitchFamily="34" charset="0"/>
              </a:rPr>
              <a:t> and </a:t>
            </a:r>
            <a:r>
              <a:rPr lang="cs-CZ" sz="1200" dirty="0" err="1">
                <a:latin typeface="Arial" panose="020B0604020202020204" pitchFamily="34" charset="0"/>
                <a:ea typeface="Source Sans Pro" panose="020B0503030403020204" pitchFamily="34" charset="0"/>
                <a:cs typeface="Arial" panose="020B0604020202020204" pitchFamily="34" charset="0"/>
              </a:rPr>
              <a:t>other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technical</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equpiment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transporting</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goods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inside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of</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terminals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must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have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rubber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wheels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a:t>
            </a: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3) 	How is processed the security checks of the oversized goods on pallets that does not fit into the X-ray machine (e.g. Pallets 	transporting furniture)?</a:t>
            </a:r>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If you have oversized goods that does not fit into the X-ray machine, then</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goods</a:t>
            </a:r>
            <a:r>
              <a:rPr lang="en-US" sz="1200" dirty="0">
                <a:latin typeface="Arial" panose="020B0604020202020204" pitchFamily="34" charset="0"/>
                <a:ea typeface="Source Sans Pro" panose="020B0503030403020204" pitchFamily="34" charset="0"/>
                <a:cs typeface="Arial" panose="020B0604020202020204" pitchFamily="34" charset="0"/>
              </a:rPr>
              <a:t> must be inspected by pyrotechnicians (a special service needed to be ordered in advance). Please arrange the delivery of the oversized items altogether, preferably just at once (not repeated partial deliveries). This type of deliveries can only be carried out at night (since 10 </a:t>
            </a:r>
            <a:r>
              <a:rPr lang="en-US" sz="1200" dirty="0" err="1">
                <a:latin typeface="Arial" panose="020B0604020202020204" pitchFamily="34" charset="0"/>
                <a:ea typeface="Source Sans Pro" panose="020B0503030403020204" pitchFamily="34" charset="0"/>
                <a:cs typeface="Arial" panose="020B0604020202020204" pitchFamily="34" charset="0"/>
              </a:rPr>
              <a:t>p.m</a:t>
            </a:r>
            <a:r>
              <a:rPr lang="en-US" sz="1200" dirty="0">
                <a:latin typeface="Arial" panose="020B0604020202020204" pitchFamily="34" charset="0"/>
                <a:ea typeface="Source Sans Pro" panose="020B0503030403020204" pitchFamily="34" charset="0"/>
                <a:cs typeface="Arial" panose="020B0604020202020204" pitchFamily="34" charset="0"/>
              </a:rPr>
              <a:t> till 7 a.m.) to minimize the handling of the goods on pallet jacks among passengers. This type of delivery needs to be reported us at least 3 days in advance so that we are able to discuss the details of the delivery with the Airport Ops. and Security departments. </a:t>
            </a:r>
          </a:p>
          <a:p>
            <a:pPr marL="361950" indent="-361950"/>
            <a:r>
              <a:rPr lang="en-US" sz="500" i="1" dirty="0">
                <a:latin typeface="Arial" panose="020B0604020202020204" pitchFamily="34" charset="0"/>
                <a:ea typeface="Source Sans Pro" panose="020B0503030403020204" pitchFamily="34" charset="0"/>
                <a:cs typeface="Arial" panose="020B0604020202020204" pitchFamily="34" charset="0"/>
              </a:rPr>
              <a:t>		</a:t>
            </a:r>
          </a:p>
          <a:p>
            <a:pPr marL="449263" indent="-449263"/>
            <a:endParaRPr lang="en-US" sz="1100" i="1"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4) What are the options for disposing of larger amount of waste associated with unpacking of the goods? (e.g. plastic; cardboard or wooden pallets):</a:t>
            </a:r>
          </a:p>
          <a:p>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For the disposal of a larger amount of waste associated with the unpacking of the goods is fully responsible the tenant. Alternatively, it is possible to transfer the waste to the Prague Airport waste collection area by prior arrangement, in this case please contact: </a:t>
            </a:r>
          </a:p>
          <a:p>
            <a:pPr marL="717550" lvl="1" algn="just">
              <a:lnSpc>
                <a:spcPct val="150000"/>
              </a:lnSpc>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17550" lvl="1" algn="just">
              <a:lnSpc>
                <a:spcPct val="150000"/>
              </a:lnSpc>
            </a:pPr>
            <a:r>
              <a:rPr lang="en-US" sz="1200" b="1" dirty="0">
                <a:latin typeface="Arial" panose="020B0604020202020204" pitchFamily="34" charset="0"/>
                <a:ea typeface="Source Sans Pro" panose="020B0503030403020204" pitchFamily="34" charset="0"/>
                <a:cs typeface="Arial" panose="020B0604020202020204" pitchFamily="34" charset="0"/>
              </a:rPr>
              <a:t> Mrs. Petra </a:t>
            </a:r>
            <a:r>
              <a:rPr lang="en-US" sz="1200" b="1" dirty="0" err="1">
                <a:latin typeface="Arial" panose="020B0604020202020204" pitchFamily="34" charset="0"/>
                <a:ea typeface="Source Sans Pro" panose="020B0503030403020204" pitchFamily="34" charset="0"/>
                <a:cs typeface="Arial" panose="020B0604020202020204" pitchFamily="34" charset="0"/>
              </a:rPr>
              <a:t>Žáková</a:t>
            </a:r>
            <a:r>
              <a:rPr lang="en-US" sz="1200" b="1"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Waste Management &amp; Veterinary Border Control Station Manager, </a:t>
            </a:r>
          </a:p>
          <a:p>
            <a:pPr marL="717550" lvl="1" algn="just">
              <a:lnSpc>
                <a:spcPct val="150000"/>
              </a:lnSpc>
            </a:pPr>
            <a:r>
              <a:rPr lang="en-US" sz="1200" dirty="0">
                <a:latin typeface="Arial" panose="020B0604020202020204" pitchFamily="34" charset="0"/>
                <a:ea typeface="Source Sans Pro" panose="020B0503030403020204" pitchFamily="34" charset="0"/>
                <a:cs typeface="Arial" panose="020B0604020202020204" pitchFamily="34" charset="0"/>
              </a:rPr>
              <a:t> tel.: 724 533 286, e-mail: </a:t>
            </a:r>
            <a:r>
              <a:rPr lang="en-US" sz="1200" dirty="0">
                <a:latin typeface="Arial" panose="020B0604020202020204" pitchFamily="34" charset="0"/>
                <a:ea typeface="Source Sans Pro" panose="020B0503030403020204" pitchFamily="34" charset="0"/>
                <a:cs typeface="Arial" panose="020B0604020202020204" pitchFamily="34" charset="0"/>
                <a:hlinkClick r:id="rId2"/>
              </a:rPr>
              <a:t>petra.zakova@prg.aero</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lvl="1" algn="just"/>
            <a:endParaRPr lang="en-US" sz="1200" b="1" u="sng" dirty="0">
              <a:latin typeface="Arial" panose="020B0604020202020204" pitchFamily="34" charset="0"/>
              <a:ea typeface="Source Sans Pro" panose="020B0503030403020204" pitchFamily="34" charset="0"/>
              <a:cs typeface="Arial" panose="020B0604020202020204" pitchFamily="34" charset="0"/>
            </a:endParaRPr>
          </a:p>
          <a:p>
            <a:pPr lvl="1"/>
            <a:r>
              <a:rPr lang="en-US" sz="1400" b="1" u="sng" dirty="0">
                <a:latin typeface="Arial" panose="020B0604020202020204" pitchFamily="34" charset="0"/>
                <a:ea typeface="Source Sans Pro" panose="020B0503030403020204" pitchFamily="34" charset="0"/>
                <a:cs typeface="Arial" panose="020B0604020202020204" pitchFamily="34" charset="0"/>
              </a:rPr>
              <a:t>Please note, that dumping waste on the freight/load ramps or depositing it in the Prague Airport waste collection area without prior arrangement is not permitted. </a:t>
            </a:r>
          </a:p>
          <a:p>
            <a:pPr lvl="1" algn="just"/>
            <a:endParaRPr lang="en-US" sz="1200" dirty="0">
              <a:latin typeface="Arial" panose="020B0604020202020204" pitchFamily="34" charset="0"/>
              <a:ea typeface="Source Sans Pro" panose="020B0503030403020204" pitchFamily="34" charset="0"/>
              <a:cs typeface="Arial" panose="020B0604020202020204" pitchFamily="34" charset="0"/>
            </a:endParaRP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endParaRPr lang="en-US" dirty="0">
              <a:latin typeface="Arial" panose="020B0604020202020204" pitchFamily="34" charset="0"/>
              <a:ea typeface="Source Sans Pro" panose="020B0503030403020204" pitchFamily="34" charset="0"/>
              <a:cs typeface="Arial" panose="020B0604020202020204" pitchFamily="34" charset="0"/>
            </a:endParaRPr>
          </a:p>
        </p:txBody>
      </p:sp>
      <p:sp>
        <p:nvSpPr>
          <p:cNvPr id="7" name="Obdélník 6">
            <a:extLst>
              <a:ext uri="{FF2B5EF4-FFF2-40B4-BE49-F238E27FC236}">
                <a16:creationId xmlns:a16="http://schemas.microsoft.com/office/drawing/2014/main" id="{F63F73D4-73E3-49E1-595A-433E3D5CBD01}"/>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adpis 2">
            <a:extLst>
              <a:ext uri="{FF2B5EF4-FFF2-40B4-BE49-F238E27FC236}">
                <a16:creationId xmlns:a16="http://schemas.microsoft.com/office/drawing/2014/main" id="{DFBC72DD-4287-714D-FD3A-FB38EF38191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 FAQ</a:t>
            </a:r>
          </a:p>
        </p:txBody>
      </p:sp>
    </p:spTree>
    <p:extLst>
      <p:ext uri="{BB962C8B-B14F-4D97-AF65-F5344CB8AC3E}">
        <p14:creationId xmlns:p14="http://schemas.microsoft.com/office/powerpoint/2010/main" val="362119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en-US">
                <a:solidFill>
                  <a:schemeClr val="bg1"/>
                </a:solidFill>
                <a:ea typeface="Source Sans Pro" panose="020B0503030403020204" pitchFamily="34" charset="0"/>
              </a:rPr>
              <a:t>Odpadové</a:t>
            </a:r>
            <a:r>
              <a:rPr lang="en-US" dirty="0">
                <a:solidFill>
                  <a:schemeClr val="bg1"/>
                </a:solidFill>
                <a:ea typeface="Source Sans Pro" panose="020B0503030403020204" pitchFamily="34" charset="0"/>
              </a:rPr>
              <a:t> </a:t>
            </a:r>
            <a:r>
              <a:rPr lang="en-US" dirty="0" err="1">
                <a:solidFill>
                  <a:schemeClr val="bg1"/>
                </a:solidFill>
                <a:ea typeface="Source Sans Pro" panose="020B0503030403020204" pitchFamily="34" charset="0"/>
              </a:rPr>
              <a:t>hospodářství</a:t>
            </a:r>
            <a:endParaRPr lang="en-US"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13</a:t>
            </a:fld>
            <a:endParaRPr lang="cs-CZ" dirty="0"/>
          </a:p>
        </p:txBody>
      </p:sp>
      <p:sp>
        <p:nvSpPr>
          <p:cNvPr id="4" name="TextovéPole 3">
            <a:extLst>
              <a:ext uri="{FF2B5EF4-FFF2-40B4-BE49-F238E27FC236}">
                <a16:creationId xmlns:a16="http://schemas.microsoft.com/office/drawing/2014/main" id="{C5C2AF1B-C5AD-6569-F08F-7CF0E9434F4D}"/>
              </a:ext>
            </a:extLst>
          </p:cNvPr>
          <p:cNvSpPr txBox="1"/>
          <p:nvPr/>
        </p:nvSpPr>
        <p:spPr>
          <a:xfrm>
            <a:off x="368180" y="663364"/>
            <a:ext cx="11226675" cy="5940088"/>
          </a:xfrm>
          <a:prstGeom prst="rect">
            <a:avLst/>
          </a:prstGeom>
          <a:noFill/>
        </p:spPr>
        <p:txBody>
          <a:bodyPr wrap="square" rtlCol="0">
            <a:spAutoFit/>
          </a:bodyPr>
          <a:lstStyle/>
          <a:p>
            <a:r>
              <a:rPr lang="en-US" sz="1400" i="1" u="sng" dirty="0">
                <a:latin typeface="Arial" panose="020B0604020202020204" pitchFamily="34" charset="0"/>
                <a:ea typeface="Source Sans Pro" panose="020B0503030403020204" pitchFamily="34" charset="0"/>
                <a:cs typeface="Arial" panose="020B0604020202020204" pitchFamily="34" charset="0"/>
              </a:rPr>
              <a:t>Options for disposing of larger amount of waste associated with the tenant’s activities in business unit (e.g. larger packaging, disposed furniture etc.)</a:t>
            </a:r>
          </a:p>
          <a:p>
            <a:pPr marL="742950" lvl="1"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For the disposal of waste associated with the tenant’s activities is fully responsible tenant</a:t>
            </a: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tenant may contact Prague Airport Waste Management Department and arrange specific terms for waste disposal in particular cases. Prague Airport is the authorized person for waste collection according to the Waste Act.</a:t>
            </a:r>
          </a:p>
          <a:p>
            <a:pPr lvl="1"/>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i="1" u="sng" dirty="0">
                <a:latin typeface="Arial" panose="020B0604020202020204" pitchFamily="34" charset="0"/>
                <a:ea typeface="Source Sans Pro" panose="020B0503030403020204" pitchFamily="34" charset="0"/>
                <a:cs typeface="Arial" panose="020B0604020202020204" pitchFamily="34" charset="0"/>
              </a:rPr>
              <a:t>Common types of sorted municipal waste which are handed over by the tenant (e.g. waste from cleaning the business unit) to the central waste storage LP T1 and T2: </a:t>
            </a: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Paper, plastic, glass, metal, beverage cartons, mixed municipal waste and kitchen biowaste </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originator of these sorted components of municipal waste and mixed municipal waste produced in Terminal 1 and Terminal 2 is Letiště Praha, </a:t>
            </a:r>
            <a:r>
              <a:rPr lang="en-US" sz="1400" dirty="0" err="1">
                <a:latin typeface="Arial" panose="020B0604020202020204" pitchFamily="34" charset="0"/>
                <a:ea typeface="Source Sans Pro" panose="020B0503030403020204" pitchFamily="34" charset="0"/>
                <a:cs typeface="Arial" panose="020B0604020202020204" pitchFamily="34" charset="0"/>
              </a:rPr>
              <a:t>a.s.</a:t>
            </a:r>
            <a:endParaRPr lang="en-US" sz="1400" dirty="0">
              <a:latin typeface="Arial" panose="020B0604020202020204" pitchFamily="34" charset="0"/>
              <a:ea typeface="Source Sans Pro" panose="020B0503030403020204" pitchFamily="34" charset="0"/>
              <a:cs typeface="Arial" panose="020B0604020202020204" pitchFamily="34" charset="0"/>
            </a:endParaRPr>
          </a:p>
          <a:p>
            <a:pPr lvl="1" indent="-190500"/>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0" lvl="1"/>
            <a:endParaRPr lang="en-US" sz="1400" u="sng" dirty="0">
              <a:latin typeface="Arial" panose="020B0604020202020204" pitchFamily="34" charset="0"/>
              <a:ea typeface="Source Sans Pro" panose="020B0503030403020204" pitchFamily="34" charset="0"/>
              <a:cs typeface="Arial" panose="020B0604020202020204" pitchFamily="34" charset="0"/>
            </a:endParaRPr>
          </a:p>
          <a:p>
            <a:pPr marL="0" lvl="1"/>
            <a:r>
              <a:rPr lang="en-US" sz="1400" u="sng" dirty="0">
                <a:latin typeface="Arial" panose="020B0604020202020204" pitchFamily="34" charset="0"/>
                <a:ea typeface="Source Sans Pro" panose="020B0503030403020204" pitchFamily="34" charset="0"/>
                <a:cs typeface="Arial" panose="020B0604020202020204" pitchFamily="34" charset="0"/>
              </a:rPr>
              <a:t>For more information on Waste Management at Prague Airport and current prices please contact</a:t>
            </a:r>
            <a:r>
              <a:rPr lang="en-US" sz="1400" dirty="0">
                <a:latin typeface="Arial" panose="020B0604020202020204" pitchFamily="34" charset="0"/>
                <a:ea typeface="Source Sans Pro" panose="020B0503030403020204" pitchFamily="34" charset="0"/>
                <a:cs typeface="Arial" panose="020B0604020202020204" pitchFamily="34" charset="0"/>
              </a:rPr>
              <a:t>:</a:t>
            </a:r>
          </a:p>
          <a:p>
            <a:pPr algn="just">
              <a:lnSpc>
                <a:spcPct val="150000"/>
              </a:lnSpc>
            </a:pPr>
            <a:endParaRPr lang="en-US" sz="1400" b="1" dirty="0">
              <a:latin typeface="Arial" panose="020B0604020202020204" pitchFamily="34" charset="0"/>
              <a:ea typeface="Source Sans Pro" panose="020B0503030403020204" pitchFamily="34" charset="0"/>
              <a:cs typeface="Arial" panose="020B0604020202020204" pitchFamily="34" charset="0"/>
            </a:endParaRPr>
          </a:p>
          <a:p>
            <a:pPr algn="just">
              <a:lnSpc>
                <a:spcPct val="150000"/>
              </a:lnSpc>
            </a:pPr>
            <a:r>
              <a:rPr lang="en-US" sz="1400" b="1" dirty="0">
                <a:latin typeface="Arial" panose="020B0604020202020204" pitchFamily="34" charset="0"/>
                <a:ea typeface="Source Sans Pro" panose="020B0503030403020204" pitchFamily="34" charset="0"/>
                <a:cs typeface="Arial" panose="020B0604020202020204" pitchFamily="34" charset="0"/>
              </a:rPr>
              <a:t>Mrs. Petra </a:t>
            </a:r>
            <a:r>
              <a:rPr lang="en-US" sz="1400" b="1" dirty="0" err="1">
                <a:latin typeface="Arial" panose="020B0604020202020204" pitchFamily="34" charset="0"/>
                <a:ea typeface="Source Sans Pro" panose="020B0503030403020204" pitchFamily="34" charset="0"/>
                <a:cs typeface="Arial" panose="020B0604020202020204" pitchFamily="34" charset="0"/>
              </a:rPr>
              <a:t>Žáková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Waste Management &amp; Veterinary Border Control Station Manager</a:t>
            </a:r>
          </a:p>
          <a:p>
            <a:pPr algn="just">
              <a:lnSpc>
                <a:spcPct val="150000"/>
              </a:lnSpc>
            </a:pPr>
            <a:r>
              <a:rPr lang="en-US" sz="1400" dirty="0">
                <a:latin typeface="Arial" panose="020B0604020202020204" pitchFamily="34" charset="0"/>
                <a:ea typeface="Source Sans Pro" panose="020B0503030403020204" pitchFamily="34" charset="0"/>
                <a:cs typeface="Arial" panose="020B0604020202020204" pitchFamily="34" charset="0"/>
              </a:rPr>
              <a:t>tel.: +420 724 533 286</a:t>
            </a:r>
          </a:p>
          <a:p>
            <a:pPr algn="just">
              <a:lnSpc>
                <a:spcPct val="150000"/>
              </a:lnSpc>
            </a:pPr>
            <a:r>
              <a:rPr lang="en-US" sz="1400" dirty="0">
                <a:latin typeface="Arial" panose="020B0604020202020204" pitchFamily="34" charset="0"/>
                <a:ea typeface="Source Sans Pro" panose="020B0503030403020204" pitchFamily="34" charset="0"/>
                <a:cs typeface="Arial" panose="020B0604020202020204" pitchFamily="34" charset="0"/>
              </a:rPr>
              <a:t>e-mail: </a:t>
            </a:r>
            <a:r>
              <a:rPr lang="en-US" sz="1400" u="sng" dirty="0">
                <a:latin typeface="Arial" panose="020B0604020202020204" pitchFamily="34" charset="0"/>
                <a:ea typeface="Source Sans Pro" panose="020B0503030403020204" pitchFamily="34" charset="0"/>
                <a:cs typeface="Arial" panose="020B0604020202020204" pitchFamily="34" charset="0"/>
                <a:hlinkClick r:id="rId2"/>
              </a:rPr>
              <a:t>petra.zakova@prg.aero</a:t>
            </a:r>
            <a:endParaRPr lang="en-US" sz="1400" u="sng"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a:p>
            <a:pPr algn="ctr"/>
            <a:r>
              <a:rPr lang="en-US" b="1" u="sng" dirty="0">
                <a:latin typeface="Arial" panose="020B0604020202020204" pitchFamily="34" charset="0"/>
                <a:ea typeface="Source Sans Pro" panose="020B0503030403020204" pitchFamily="34" charset="0"/>
                <a:cs typeface="Arial" panose="020B0604020202020204" pitchFamily="34" charset="0"/>
              </a:rPr>
              <a:t>It is strictly forbidden to dispose of waste outside the designated waste collection points.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Obdélník 7">
            <a:extLst>
              <a:ext uri="{FF2B5EF4-FFF2-40B4-BE49-F238E27FC236}">
                <a16:creationId xmlns:a16="http://schemas.microsoft.com/office/drawing/2014/main" id="{ABE93384-F596-A188-4BC7-86CC6B5E14E0}"/>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adpis 2">
            <a:extLst>
              <a:ext uri="{FF2B5EF4-FFF2-40B4-BE49-F238E27FC236}">
                <a16:creationId xmlns:a16="http://schemas.microsoft.com/office/drawing/2014/main" id="{1C6D627E-2B62-959A-14C1-EA9A5A4199B4}"/>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Waste</a:t>
            </a:r>
            <a:r>
              <a:rPr lang="cs-CZ" dirty="0">
                <a:solidFill>
                  <a:schemeClr val="bg1"/>
                </a:solidFill>
                <a:latin typeface="Arial" panose="020B0604020202020204" pitchFamily="34" charset="0"/>
                <a:cs typeface="Arial" panose="020B0604020202020204" pitchFamily="34" charset="0"/>
              </a:rPr>
              <a:t> Management</a:t>
            </a:r>
          </a:p>
        </p:txBody>
      </p:sp>
    </p:spTree>
    <p:extLst>
      <p:ext uri="{BB962C8B-B14F-4D97-AF65-F5344CB8AC3E}">
        <p14:creationId xmlns:p14="http://schemas.microsoft.com/office/powerpoint/2010/main" val="260134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Kontaktní osoba a důležité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14</a:t>
            </a:fld>
            <a:endParaRPr lang="cs-CZ" dirty="0"/>
          </a:p>
        </p:txBody>
      </p:sp>
      <p:sp>
        <p:nvSpPr>
          <p:cNvPr id="4" name="TextovéPole 3">
            <a:extLst>
              <a:ext uri="{FF2B5EF4-FFF2-40B4-BE49-F238E27FC236}">
                <a16:creationId xmlns:a16="http://schemas.microsoft.com/office/drawing/2014/main" id="{A210AFE3-719C-576B-05C3-DE0CD8B7D7EE}"/>
              </a:ext>
            </a:extLst>
          </p:cNvPr>
          <p:cNvSpPr txBox="1"/>
          <p:nvPr/>
        </p:nvSpPr>
        <p:spPr>
          <a:xfrm>
            <a:off x="393329" y="1065638"/>
            <a:ext cx="10903321" cy="4216539"/>
          </a:xfrm>
          <a:prstGeom prst="rect">
            <a:avLst/>
          </a:prstGeom>
          <a:noFill/>
        </p:spPr>
        <p:txBody>
          <a:bodyPr wrap="square" rtlCol="0">
            <a:spAutoFit/>
          </a:bodyPr>
          <a:lstStyle/>
          <a:p>
            <a:pPr lvl="0" algn="just"/>
            <a:r>
              <a:rPr lang="en-US" sz="1600" b="1" dirty="0">
                <a:latin typeface="Arial" panose="020B0604020202020204" pitchFamily="34" charset="0"/>
                <a:cs typeface="Arial" panose="020B0604020202020204" pitchFamily="34" charset="0"/>
              </a:rPr>
              <a:t>Access to the online B2B web portal of Prague Airport</a:t>
            </a:r>
          </a:p>
          <a:p>
            <a:pPr lvl="0" algn="just"/>
            <a:endParaRPr lang="en-US" sz="1600" b="1"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Upon signing the lease agreement, we will give you the access credentials to the B2B web portal dedicated to our business partners. At this web portal you will find additional important information that is regularly updated.</a:t>
            </a:r>
          </a:p>
          <a:p>
            <a:pPr marL="285750" lvl="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Please note that the access to the B2B web portal is intended only for you, therefore please do not share your access credentials with anyone unauthorized. </a:t>
            </a:r>
          </a:p>
          <a:p>
            <a:pPr marL="285750" lvl="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Web link to B2B web portal</a:t>
            </a:r>
            <a:r>
              <a:rPr lang="en-US" sz="1600" dirty="0">
                <a:latin typeface="Arial" panose="020B0604020202020204" pitchFamily="34" charset="0"/>
                <a:cs typeface="Arial" panose="020B0604020202020204" pitchFamily="34" charset="0"/>
              </a:rPr>
              <a:t>:</a:t>
            </a:r>
          </a:p>
          <a:p>
            <a:pPr lvl="0" indent="266700" algn="just"/>
            <a:r>
              <a:rPr lang="en-US" sz="1600" dirty="0">
                <a:latin typeface="Arial" panose="020B0604020202020204" pitchFamily="34" charset="0"/>
                <a:cs typeface="Arial" panose="020B0604020202020204" pitchFamily="34" charset="0"/>
                <a:hlinkClick r:id="rId2"/>
              </a:rPr>
              <a:t>https://www.prg.aero/protected-page?destination=/pro-obchodni-partnery&amp;protected_page=29</a:t>
            </a:r>
            <a:endParaRPr lang="en-US" sz="1600"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a:p>
            <a:pPr lvl="0" algn="ctr"/>
            <a:endParaRPr lang="en-US"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If you need any other advice or further assistance do not hesitate to contact your designated Key Account Specialist from the Commercial Activities Department </a:t>
            </a:r>
            <a:r>
              <a:rPr lang="en-US" sz="1600" b="1" dirty="0">
                <a:latin typeface="Arial" panose="020B0604020202020204" pitchFamily="34" charset="0"/>
                <a:cs typeface="Arial" panose="020B0604020202020204" pitchFamily="34" charset="0"/>
                <a:sym typeface="Wingdings" panose="05000000000000000000" pitchFamily="2" charset="2"/>
              </a:rPr>
              <a:t>. </a:t>
            </a:r>
            <a:endParaRPr lang="en-US" sz="1600" b="1"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E8053A05-23CE-7525-6B16-B0429C9F1F2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adpis 2">
            <a:extLst>
              <a:ext uri="{FF2B5EF4-FFF2-40B4-BE49-F238E27FC236}">
                <a16:creationId xmlns:a16="http://schemas.microsoft.com/office/drawing/2014/main" id="{096D73AC-B785-1B64-0FDC-325F58BECE3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en-US">
                <a:solidFill>
                  <a:schemeClr val="bg1"/>
                </a:solidFill>
                <a:latin typeface="Arial" panose="020B0604020202020204" pitchFamily="34" charset="0"/>
                <a:cs typeface="Arial" panose="020B0604020202020204" pitchFamily="34" charset="0"/>
              </a:rPr>
              <a:t>Additional Important Information</a:t>
            </a:r>
          </a:p>
        </p:txBody>
      </p:sp>
    </p:spTree>
    <p:extLst>
      <p:ext uri="{BB962C8B-B14F-4D97-AF65-F5344CB8AC3E}">
        <p14:creationId xmlns:p14="http://schemas.microsoft.com/office/powerpoint/2010/main" val="274437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Kontaktní osoba a důležité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15</a:t>
            </a:fld>
            <a:endParaRPr lang="cs-CZ" dirty="0"/>
          </a:p>
        </p:txBody>
      </p:sp>
      <p:sp>
        <p:nvSpPr>
          <p:cNvPr id="4" name="TextovéPole 3">
            <a:extLst>
              <a:ext uri="{FF2B5EF4-FFF2-40B4-BE49-F238E27FC236}">
                <a16:creationId xmlns:a16="http://schemas.microsoft.com/office/drawing/2014/main" id="{A210AFE3-719C-576B-05C3-DE0CD8B7D7EE}"/>
              </a:ext>
            </a:extLst>
          </p:cNvPr>
          <p:cNvSpPr txBox="1"/>
          <p:nvPr/>
        </p:nvSpPr>
        <p:spPr>
          <a:xfrm>
            <a:off x="368180" y="1227563"/>
            <a:ext cx="11083085" cy="3785652"/>
          </a:xfrm>
          <a:prstGeom prst="rect">
            <a:avLst/>
          </a:prstGeom>
          <a:noFill/>
        </p:spPr>
        <p:txBody>
          <a:bodyPr wrap="square" rtlCol="0">
            <a:spAutoFit/>
          </a:bodyPr>
          <a:lstStyle/>
          <a:p>
            <a:pPr lvl="0" algn="just">
              <a:lnSpc>
                <a:spcPct val="150000"/>
              </a:lnSpc>
            </a:pPr>
            <a:r>
              <a:rPr lang="en-US" sz="1600" b="1" dirty="0">
                <a:latin typeface="Arial" panose="020B0604020202020204" pitchFamily="34" charset="0"/>
                <a:cs typeface="Arial" panose="020B0604020202020204" pitchFamily="34" charset="0"/>
              </a:rPr>
              <a:t>F</a:t>
            </a:r>
            <a:r>
              <a:rPr lang="cs-CZ" sz="1600" b="1" dirty="0" err="1">
                <a:latin typeface="Arial" panose="020B0604020202020204" pitchFamily="34" charset="0"/>
                <a:cs typeface="Arial" panose="020B0604020202020204" pitchFamily="34" charset="0"/>
              </a:rPr>
              <a:t>orms</a:t>
            </a:r>
            <a:r>
              <a:rPr lang="en-US" sz="1600" b="1" dirty="0">
                <a:latin typeface="Arial" panose="020B0604020202020204" pitchFamily="34" charset="0"/>
                <a:cs typeface="Arial" panose="020B0604020202020204" pitchFamily="34" charset="0"/>
              </a:rPr>
              <a:t>:</a:t>
            </a:r>
          </a:p>
          <a:p>
            <a:pPr marL="342900" lvl="0" indent="-342900" algn="just">
              <a:lnSpc>
                <a:spcPct val="150000"/>
              </a:lnSpc>
              <a:buAutoNum type="arabicParenR"/>
            </a:pPr>
            <a:r>
              <a:rPr lang="en-US" sz="1600" dirty="0" err="1">
                <a:latin typeface="Arial" panose="020B0604020202020204" pitchFamily="34" charset="0"/>
                <a:cs typeface="Arial" panose="020B0604020202020204" pitchFamily="34" charset="0"/>
              </a:rPr>
              <a:t>Žádost</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podpisové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oprávnění</a:t>
            </a:r>
            <a:r>
              <a:rPr lang="en-US" sz="1600" dirty="0">
                <a:latin typeface="Arial" panose="020B0604020202020204" pitchFamily="34" charset="0"/>
                <a:cs typeface="Arial" panose="020B0604020202020204" pitchFamily="34" charset="0"/>
              </a:rPr>
              <a:t> </a:t>
            </a:r>
            <a:r>
              <a:rPr lang="cs-CZ" sz="1600" i="1" dirty="0">
                <a:latin typeface="Arial" panose="020B0604020202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Application for Signature Authorization</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cs-CZ" sz="1600" b="1" i="1" dirty="0">
                <a:latin typeface="Arial" panose="020B0604020202020204" pitchFamily="34" charset="0"/>
                <a:ea typeface="Source Sans Pro" panose="020B0503030403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a:p>
            <a:pPr marL="342900" lvl="0" indent="-342900" algn="just">
              <a:lnSpc>
                <a:spcPct val="150000"/>
              </a:lnSpc>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Objednávkový</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formulář</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služby</a:t>
            </a:r>
            <a:r>
              <a:rPr lang="en-US" sz="1600" dirty="0">
                <a:latin typeface="Arial" panose="020B0604020202020204" pitchFamily="34" charset="0"/>
                <a:ea typeface="Source Sans Pro" panose="020B0503030403020204" pitchFamily="34" charset="0"/>
                <a:cs typeface="Arial" panose="020B0604020202020204" pitchFamily="34" charset="0"/>
              </a:rPr>
              <a:t> - </a:t>
            </a:r>
            <a:r>
              <a:rPr lang="en-US" sz="1600" dirty="0" err="1">
                <a:latin typeface="Arial" panose="020B0604020202020204" pitchFamily="34" charset="0"/>
                <a:ea typeface="Source Sans Pro" panose="020B0503030403020204" pitchFamily="34" charset="0"/>
                <a:cs typeface="Arial" panose="020B0604020202020204" pitchFamily="34" charset="0"/>
              </a:rPr>
              <a:t>vjezdy</a:t>
            </a:r>
            <a:r>
              <a:rPr lang="en-US" sz="1600" dirty="0">
                <a:latin typeface="Arial" panose="020B0604020202020204" pitchFamily="34" charset="0"/>
                <a:ea typeface="Source Sans Pro" panose="020B0503030403020204" pitchFamily="34" charset="0"/>
                <a:cs typeface="Arial" panose="020B0604020202020204" pitchFamily="34" charset="0"/>
              </a:rPr>
              <a:t>/vstupy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Order Form for Services Related to entry in the Prague Airport area</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 </a:t>
            </a:r>
          </a:p>
          <a:p>
            <a:pPr marL="342900" lvl="0" indent="-342900" algn="just">
              <a:lnSpc>
                <a:spcPct val="150000"/>
              </a:lnSpc>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Žádost</a:t>
            </a:r>
            <a:r>
              <a:rPr lang="en-US" sz="1600" dirty="0">
                <a:latin typeface="Arial" panose="020B0604020202020204" pitchFamily="34" charset="0"/>
                <a:ea typeface="Source Sans Pro" panose="020B0503030403020204" pitchFamily="34" charset="0"/>
                <a:cs typeface="Arial" panose="020B0604020202020204" pitchFamily="34" charset="0"/>
              </a:rPr>
              <a:t> o </a:t>
            </a:r>
            <a:r>
              <a:rPr lang="en-US" sz="1600" dirty="0" err="1">
                <a:latin typeface="Arial" panose="020B0604020202020204" pitchFamily="34" charset="0"/>
                <a:ea typeface="Source Sans Pro" panose="020B0503030403020204" pitchFamily="34" charset="0"/>
                <a:cs typeface="Arial" panose="020B0604020202020204" pitchFamily="34" charset="0"/>
              </a:rPr>
              <a:t>zařazení</a:t>
            </a:r>
            <a:r>
              <a:rPr lang="en-US" sz="1600" dirty="0">
                <a:latin typeface="Arial" panose="020B0604020202020204" pitchFamily="34" charset="0"/>
                <a:ea typeface="Source Sans Pro" panose="020B0503030403020204" pitchFamily="34" charset="0"/>
                <a:cs typeface="Arial" panose="020B0604020202020204" pitchFamily="34" charset="0"/>
              </a:rPr>
              <a:t> do </a:t>
            </a:r>
            <a:r>
              <a:rPr lang="en-US" sz="1600" dirty="0" err="1">
                <a:latin typeface="Arial" panose="020B0604020202020204" pitchFamily="34" charset="0"/>
                <a:ea typeface="Source Sans Pro" panose="020B0503030403020204" pitchFamily="34" charset="0"/>
                <a:cs typeface="Arial" panose="020B0604020202020204" pitchFamily="34" charset="0"/>
              </a:rPr>
              <a:t>seznamu</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dodavatelů</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Request for Inclusion in the List of Suppliers</a:t>
            </a:r>
            <a:r>
              <a:rPr lang="cs-CZ" sz="1600" i="1" dirty="0">
                <a:latin typeface="Arial" panose="020B0604020202020204" pitchFamily="34" charset="0"/>
                <a:ea typeface="Source Sans Pro" panose="020B0503030403020204" pitchFamily="34" charset="0"/>
                <a:cs typeface="Arial" panose="020B0604020202020204" pitchFamily="34" charset="0"/>
              </a:rPr>
              <a:t>)</a:t>
            </a:r>
            <a:endParaRPr lang="en-US" sz="1600" i="1" dirty="0">
              <a:latin typeface="Arial" panose="020B0604020202020204" pitchFamily="34" charset="0"/>
              <a:ea typeface="Source Sans Pro" panose="020B0503030403020204" pitchFamily="34" charset="0"/>
              <a:cs typeface="Arial" panose="020B0604020202020204" pitchFamily="34" charset="0"/>
            </a:endParaRPr>
          </a:p>
          <a:p>
            <a:pPr marL="342900" indent="-342900" algn="just">
              <a:lnSpc>
                <a:spcPct val="150000"/>
              </a:lnSpc>
              <a:buFontTx/>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Objednávka</a:t>
            </a:r>
            <a:r>
              <a:rPr lang="en-US" sz="1600" dirty="0">
                <a:latin typeface="Arial" panose="020B0604020202020204" pitchFamily="34" charset="0"/>
                <a:ea typeface="Source Sans Pro" panose="020B0503030403020204" pitchFamily="34" charset="0"/>
                <a:cs typeface="Arial" panose="020B0604020202020204" pitchFamily="34" charset="0"/>
              </a:rPr>
              <a:t> RTG </a:t>
            </a:r>
            <a:r>
              <a:rPr lang="en-US" sz="1600" dirty="0" err="1">
                <a:latin typeface="Arial" panose="020B0604020202020204" pitchFamily="34" charset="0"/>
                <a:ea typeface="Source Sans Pro" panose="020B0503030403020204" pitchFamily="34" charset="0"/>
                <a:cs typeface="Arial" panose="020B0604020202020204" pitchFamily="34" charset="0"/>
              </a:rPr>
              <a:t>kontroly</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zboží</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Order</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form</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for</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the</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security</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check</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of</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goods</a:t>
            </a:r>
            <a:r>
              <a:rPr lang="cs-CZ" sz="1600" i="1" dirty="0">
                <a:latin typeface="Arial" panose="020B0604020202020204" pitchFamily="34" charset="0"/>
                <a:ea typeface="Source Sans Pro" panose="020B0503030403020204" pitchFamily="34" charset="0"/>
                <a:cs typeface="Arial" panose="020B0604020202020204" pitchFamily="34" charset="0"/>
              </a:rPr>
              <a:t>)</a:t>
            </a:r>
            <a:endParaRPr lang="en-US" sz="1600" i="1" dirty="0">
              <a:latin typeface="Arial" panose="020B0604020202020204" pitchFamily="34" charset="0"/>
              <a:ea typeface="Source Sans Pro" panose="020B0503030403020204" pitchFamily="34" charset="0"/>
              <a:cs typeface="Arial" panose="020B0604020202020204" pitchFamily="34" charset="0"/>
            </a:endParaRPr>
          </a:p>
          <a:p>
            <a:pPr lvl="0" algn="just">
              <a:lnSpc>
                <a:spcPct val="150000"/>
              </a:lnSpc>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gn="just">
              <a:lnSpc>
                <a:spcPct val="150000"/>
              </a:lnSpc>
            </a:pPr>
            <a:r>
              <a:rPr lang="cs-CZ" sz="1600" b="1" dirty="0" err="1">
                <a:latin typeface="Arial" panose="020B0604020202020204" pitchFamily="34" charset="0"/>
                <a:ea typeface="Source Sans Pro" panose="020B0503030403020204" pitchFamily="34" charset="0"/>
                <a:cs typeface="Arial" panose="020B0604020202020204" pitchFamily="34" charset="0"/>
              </a:rPr>
              <a:t>Manuals</a:t>
            </a:r>
            <a:r>
              <a:rPr lang="en-US" sz="1600" b="1" dirty="0">
                <a:latin typeface="Arial" panose="020B0604020202020204" pitchFamily="34" charset="0"/>
                <a:ea typeface="Source Sans Pro" panose="020B0503030403020204" pitchFamily="34" charset="0"/>
                <a:cs typeface="Arial" panose="020B0604020202020204" pitchFamily="34" charset="0"/>
              </a:rPr>
              <a:t>:</a:t>
            </a:r>
          </a:p>
          <a:p>
            <a:pPr marL="342900" indent="-342900" algn="just">
              <a:lnSpc>
                <a:spcPct val="150000"/>
              </a:lnSpc>
              <a:buFont typeface="+mj-lt"/>
              <a:buAutoNum type="arabicParenR" startAt="5"/>
            </a:pPr>
            <a:r>
              <a:rPr lang="cs-CZ" sz="1600" dirty="0" err="1">
                <a:latin typeface="Arial" panose="020B0604020202020204" pitchFamily="34" charset="0"/>
                <a:ea typeface="Source Sans Pro" panose="020B0503030403020204" pitchFamily="34" charset="0"/>
                <a:cs typeface="Arial" panose="020B0604020202020204" pitchFamily="34" charset="0"/>
              </a:rPr>
              <a:t>Rules</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for</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Construction</a:t>
            </a:r>
            <a:r>
              <a:rPr lang="cs-CZ" sz="1600" dirty="0">
                <a:latin typeface="Arial" panose="020B0604020202020204" pitchFamily="34" charset="0"/>
                <a:ea typeface="Source Sans Pro" panose="020B0503030403020204" pitchFamily="34" charset="0"/>
                <a:cs typeface="Arial" panose="020B0604020202020204" pitchFamily="34" charset="0"/>
              </a:rPr>
              <a:t> Works </a:t>
            </a:r>
            <a:r>
              <a:rPr lang="cs-CZ" sz="1600" dirty="0" err="1">
                <a:latin typeface="Arial" panose="020B0604020202020204" pitchFamily="34" charset="0"/>
                <a:ea typeface="Source Sans Pro" panose="020B0503030403020204" pitchFamily="34" charset="0"/>
                <a:cs typeface="Arial" panose="020B0604020202020204" pitchFamily="34" charset="0"/>
              </a:rPr>
              <a:t>at</a:t>
            </a:r>
            <a:r>
              <a:rPr lang="cs-CZ" sz="1600" dirty="0">
                <a:latin typeface="Arial" panose="020B0604020202020204" pitchFamily="34" charset="0"/>
                <a:ea typeface="Source Sans Pro" panose="020B0503030403020204" pitchFamily="34" charset="0"/>
                <a:cs typeface="Arial" panose="020B0604020202020204" pitchFamily="34" charset="0"/>
              </a:rPr>
              <a:t> Prague Airport</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gn="just"/>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AutoNum type="arabicParen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AutoNum type="arabicParenR"/>
            </a:pPr>
            <a:endParaRPr lang="en-US" sz="1600" dirty="0">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E8053A05-23CE-7525-6B16-B0429C9F1F2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096D73AC-B785-1B64-0FDC-325F58BECE3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List </a:t>
            </a:r>
            <a:r>
              <a:rPr lang="cs-CZ" dirty="0" err="1">
                <a:solidFill>
                  <a:schemeClr val="bg1"/>
                </a:solidFill>
                <a:latin typeface="Arial" panose="020B0604020202020204" pitchFamily="34" charset="0"/>
                <a:cs typeface="Arial" panose="020B0604020202020204" pitchFamily="34" charset="0"/>
              </a:rPr>
              <a:t>of</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Attachments</a:t>
            </a:r>
            <a:r>
              <a:rPr lang="cs-CZ" dirty="0">
                <a:solidFill>
                  <a:schemeClr val="bg1"/>
                </a:solidFill>
                <a:latin typeface="Arial" panose="020B0604020202020204" pitchFamily="34" charset="0"/>
                <a:cs typeface="Arial" panose="020B0604020202020204" pitchFamily="34" charset="0"/>
              </a:rPr>
              <a:t> – </a:t>
            </a:r>
            <a:r>
              <a:rPr lang="cs-CZ" dirty="0" err="1">
                <a:solidFill>
                  <a:schemeClr val="bg1"/>
                </a:solidFill>
                <a:latin typeface="Arial" panose="020B0604020202020204" pitchFamily="34" charset="0"/>
                <a:cs typeface="Arial" panose="020B0604020202020204" pitchFamily="34" charset="0"/>
              </a:rPr>
              <a:t>Forms</a:t>
            </a:r>
            <a:r>
              <a:rPr lang="cs-CZ" dirty="0">
                <a:solidFill>
                  <a:schemeClr val="bg1"/>
                </a:solidFill>
                <a:latin typeface="Arial" panose="020B0604020202020204" pitchFamily="34" charset="0"/>
                <a:cs typeface="Arial" panose="020B0604020202020204" pitchFamily="34" charset="0"/>
              </a:rPr>
              <a:t> and </a:t>
            </a:r>
            <a:r>
              <a:rPr lang="cs-CZ" dirty="0" err="1">
                <a:solidFill>
                  <a:schemeClr val="bg1"/>
                </a:solidFill>
                <a:latin typeface="Arial" panose="020B0604020202020204" pitchFamily="34" charset="0"/>
                <a:cs typeface="Arial" panose="020B0604020202020204" pitchFamily="34" charset="0"/>
              </a:rPr>
              <a:t>Manuals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3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A3AEB2-7CEB-EFD1-2F5C-6E862B5B9BD8}"/>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2</a:t>
            </a:fld>
            <a:endParaRPr lang="cs-CZ" dirty="0"/>
          </a:p>
        </p:txBody>
      </p:sp>
      <p:sp>
        <p:nvSpPr>
          <p:cNvPr id="3" name="Nadpis 2"/>
          <p:cNvSpPr>
            <a:spLocks noGrp="1"/>
          </p:cNvSpPr>
          <p:nvPr>
            <p:ph type="title"/>
          </p:nvPr>
        </p:nvSpPr>
        <p:spPr>
          <a:xfrm>
            <a:off x="257086" y="-107734"/>
            <a:ext cx="10515600" cy="847292"/>
          </a:xfrm>
        </p:spPr>
        <p:txBody>
          <a:bodyPr/>
          <a:lstStyle/>
          <a:p>
            <a:r>
              <a:rPr lang="cs-CZ" dirty="0" err="1">
                <a:solidFill>
                  <a:schemeClr val="bg1"/>
                </a:solidFill>
                <a:latin typeface="Arial" panose="020B0604020202020204" pitchFamily="34" charset="0"/>
                <a:cs typeface="Arial" panose="020B0604020202020204" pitchFamily="34" charset="0"/>
              </a:rPr>
              <a:t>Content</a:t>
            </a:r>
            <a:endParaRPr lang="cs-CZ" dirty="0">
              <a:solidFill>
                <a:schemeClr val="bg1"/>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0D09AE4D-949C-B626-D805-ECD74B0B508B}"/>
              </a:ext>
            </a:extLst>
          </p:cNvPr>
          <p:cNvSpPr txBox="1"/>
          <p:nvPr/>
        </p:nvSpPr>
        <p:spPr>
          <a:xfrm>
            <a:off x="132128" y="895198"/>
            <a:ext cx="11802786" cy="6278642"/>
          </a:xfrm>
          <a:prstGeom prst="rect">
            <a:avLst/>
          </a:prstGeom>
          <a:noFill/>
        </p:spPr>
        <p:txBody>
          <a:bodyPr wrap="square" rtlCol="0">
            <a:spAutoFit/>
          </a:bodyPr>
          <a:lstStyle/>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AIRPORT IDENTIFICATION CARDS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CONSTRUCTION WORKS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ELECTRICITY</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IT SERVICES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STORE STOCKING</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WASTE MANAGEMENT</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ADDITIONAL IMPORTANT INFORMATION</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LIST OF ATTACHEMENTS - FORMS AND MANUALS</a:t>
            </a: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630238" lvl="1" algn="just"/>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97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A3AEB2-7CEB-EFD1-2F5C-6E862B5B9BD8}"/>
              </a:ext>
            </a:extLst>
          </p:cNvPr>
          <p:cNvSpPr/>
          <p:nvPr/>
        </p:nvSpPr>
        <p:spPr>
          <a:xfrm>
            <a:off x="0" y="1"/>
            <a:ext cx="12192000" cy="445062"/>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3</a:t>
            </a:fld>
            <a:endParaRPr lang="cs-CZ" dirty="0"/>
          </a:p>
        </p:txBody>
      </p:sp>
      <p:sp>
        <p:nvSpPr>
          <p:cNvPr id="3" name="Nadpis 2"/>
          <p:cNvSpPr>
            <a:spLocks noGrp="1"/>
          </p:cNvSpPr>
          <p:nvPr>
            <p:ph type="title"/>
          </p:nvPr>
        </p:nvSpPr>
        <p:spPr>
          <a:xfrm>
            <a:off x="257086" y="-156678"/>
            <a:ext cx="10515600" cy="847292"/>
          </a:xfrm>
        </p:spPr>
        <p:txBody>
          <a:bodyPr/>
          <a:lstStyle/>
          <a:p>
            <a:r>
              <a:rPr lang="cs-CZ" dirty="0">
                <a:solidFill>
                  <a:schemeClr val="bg1"/>
                </a:solidFill>
                <a:latin typeface="Arial" panose="020B0604020202020204" pitchFamily="34" charset="0"/>
                <a:cs typeface="Arial" panose="020B0604020202020204" pitchFamily="34" charset="0"/>
              </a:rPr>
              <a:t>Airport </a:t>
            </a:r>
            <a:r>
              <a:rPr lang="cs-CZ" dirty="0" err="1">
                <a:solidFill>
                  <a:schemeClr val="bg1"/>
                </a:solidFill>
                <a:latin typeface="Arial" panose="020B0604020202020204" pitchFamily="34" charset="0"/>
                <a:cs typeface="Arial" panose="020B0604020202020204" pitchFamily="34" charset="0"/>
              </a:rPr>
              <a:t>Identification</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Card</a:t>
            </a:r>
            <a:r>
              <a:rPr lang="cs-CZ" dirty="0">
                <a:solidFill>
                  <a:schemeClr val="bg1"/>
                </a:solidFill>
                <a:latin typeface="Arial" panose="020B0604020202020204" pitchFamily="34" charset="0"/>
                <a:cs typeface="Arial" panose="020B0604020202020204" pitchFamily="34" charset="0"/>
              </a:rPr>
              <a:t> (Airport IDC)</a:t>
            </a:r>
          </a:p>
        </p:txBody>
      </p:sp>
      <p:sp>
        <p:nvSpPr>
          <p:cNvPr id="6" name="TextovéPole 5">
            <a:extLst>
              <a:ext uri="{FF2B5EF4-FFF2-40B4-BE49-F238E27FC236}">
                <a16:creationId xmlns:a16="http://schemas.microsoft.com/office/drawing/2014/main" id="{0D09AE4D-949C-B626-D805-ECD74B0B508B}"/>
              </a:ext>
            </a:extLst>
          </p:cNvPr>
          <p:cNvSpPr txBox="1"/>
          <p:nvPr/>
        </p:nvSpPr>
        <p:spPr>
          <a:xfrm>
            <a:off x="81328" y="461107"/>
            <a:ext cx="11932872" cy="6701835"/>
          </a:xfrm>
          <a:prstGeom prst="rect">
            <a:avLst/>
          </a:prstGeom>
          <a:noFill/>
        </p:spPr>
        <p:txBody>
          <a:bodyPr wrap="square" rtlCol="0">
            <a:spAutoFit/>
          </a:bodyPr>
          <a:lstStyle/>
          <a:p>
            <a:r>
              <a:rPr lang="en-US" sz="1400" u="sng" dirty="0">
                <a:latin typeface="Arial" panose="020B0604020202020204" pitchFamily="34" charset="0"/>
                <a:ea typeface="Source Sans Pro" panose="020B0503030403020204" pitchFamily="34" charset="0"/>
                <a:cs typeface="Arial" panose="020B0604020202020204" pitchFamily="34" charset="0"/>
              </a:rPr>
              <a:t>To obtain an Airport IDC you will need:</a:t>
            </a: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Background Check Certificate </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Application for Check Certificate shall be made by electronic application at the web page of </a:t>
            </a:r>
            <a:r>
              <a:rPr lang="en-US" sz="1200" dirty="0">
                <a:latin typeface="Arial" panose="020B0604020202020204" pitchFamily="34" charset="0"/>
                <a:ea typeface="Source Sans Pro" panose="020B0503030403020204" pitchFamily="34" charset="0"/>
                <a:cs typeface="Arial" panose="020B0604020202020204" pitchFamily="34" charset="0"/>
                <a:hlinkClick r:id="rId2"/>
              </a:rPr>
              <a:t>Civil Aviation Authority of the Czech Republic</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Background check usually takes at least 40-50 days from the date of its submitting. Obtained Certificate </a:t>
            </a:r>
            <a:r>
              <a:rPr lang="en-US" sz="1200" u="sng" dirty="0">
                <a:latin typeface="Arial" panose="020B0604020202020204" pitchFamily="34" charset="0"/>
                <a:ea typeface="Source Sans Pro" panose="020B0503030403020204" pitchFamily="34" charset="0"/>
                <a:cs typeface="Arial" panose="020B0604020202020204" pitchFamily="34" charset="0"/>
              </a:rPr>
              <a:t>must be presented whilst you are attending the Security Training at Prague Airport</a:t>
            </a:r>
            <a:r>
              <a:rPr lang="en-US" sz="1200" dirty="0">
                <a:latin typeface="Arial" panose="020B0604020202020204" pitchFamily="34" charset="0"/>
                <a:ea typeface="Source Sans Pro" panose="020B0503030403020204" pitchFamily="34" charset="0"/>
                <a:cs typeface="Arial" panose="020B0604020202020204" pitchFamily="34" charset="0"/>
              </a:rPr>
              <a:t>.</a:t>
            </a: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Certificate of Security Training issued by Prague Airport (hereinafter „PA“) </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In order to obtain the Certificate of Security Training you must register your company into the PA online booking portal at: </a:t>
            </a:r>
            <a:r>
              <a:rPr lang="en-US" sz="1200" dirty="0">
                <a:latin typeface="Arial" panose="020B0604020202020204" pitchFamily="34" charset="0"/>
                <a:ea typeface="Source Sans Pro" panose="020B0503030403020204" pitchFamily="34" charset="0"/>
                <a:cs typeface="Arial" panose="020B0604020202020204" pitchFamily="34" charset="0"/>
                <a:hlinkClick r:id="rId3"/>
              </a:rPr>
              <a:t>https://</a:t>
            </a:r>
            <a:r>
              <a:rPr lang="en-US" sz="1200" u="sng" dirty="0">
                <a:latin typeface="Arial" panose="020B0604020202020204" pitchFamily="34" charset="0"/>
                <a:ea typeface="Source Sans Pro" panose="020B0503030403020204" pitchFamily="34" charset="0"/>
                <a:cs typeface="Arial" panose="020B0604020202020204" pitchFamily="34" charset="0"/>
                <a:hlinkClick r:id="rId3"/>
              </a:rPr>
              <a:t>www.skoleni-lp.cz</a:t>
            </a:r>
            <a:r>
              <a:rPr lang="en-US" sz="1200" dirty="0">
                <a:latin typeface="Arial" panose="020B0604020202020204" pitchFamily="34" charset="0"/>
                <a:ea typeface="Source Sans Pro" panose="020B0503030403020204" pitchFamily="34" charset="0"/>
                <a:cs typeface="Arial" panose="020B0604020202020204" pitchFamily="34" charset="0"/>
              </a:rPr>
              <a:t> and book a training date for your employees to a relevant security training.</a:t>
            </a:r>
          </a:p>
          <a:p>
            <a:pPr lvl="1" algn="just"/>
            <a:r>
              <a:rPr lang="en-US" sz="1050" b="1" i="1" dirty="0">
                <a:latin typeface="Arial" panose="020B0604020202020204" pitchFamily="34" charset="0"/>
                <a:ea typeface="Source Sans Pro" panose="020B0503030403020204" pitchFamily="34" charset="0"/>
                <a:cs typeface="Arial" panose="020B0604020202020204" pitchFamily="34" charset="0"/>
              </a:rPr>
              <a:t>Do not forget to bring with you the original of your Background Check Certificate to the PA security training </a:t>
            </a:r>
          </a:p>
          <a:p>
            <a:pPr lvl="1" algn="just"/>
            <a:r>
              <a:rPr lang="en-US" sz="1050" i="1" dirty="0">
                <a:latin typeface="Arial" panose="020B0604020202020204" pitchFamily="34" charset="0"/>
                <a:ea typeface="Source Sans Pro" panose="020B0503030403020204" pitchFamily="34" charset="0"/>
                <a:cs typeface="Arial" panose="020B0604020202020204" pitchFamily="34" charset="0"/>
              </a:rPr>
              <a:t>(Please book your employes for the security training for a date approx. 30 days from the date of application for the Background Check Certificate or check with the Civil Aviation Authority about the current status of the application before booking the security training date). </a:t>
            </a:r>
            <a:endParaRPr lang="en-US"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Authorized Person appointed by your company – registration to PA database of authorized persons</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In order to be able to apply for Airport IDC and thus gain access to the Team Assistant System (TAS) in which these applications or applications for single entry permissions etc. are made, you must fill in the form called „</a:t>
            </a:r>
            <a:r>
              <a:rPr lang="en-US" sz="1200" b="1" dirty="0">
                <a:latin typeface="Arial" panose="020B0604020202020204" pitchFamily="34" charset="0"/>
                <a:ea typeface="Source Sans Pro" panose="020B0503030403020204" pitchFamily="34" charset="0"/>
                <a:cs typeface="Arial" panose="020B0604020202020204" pitchFamily="34" charset="0"/>
              </a:rPr>
              <a:t>Application for Signature Authorization</a:t>
            </a:r>
            <a:r>
              <a:rPr lang="en-US" sz="1200" dirty="0">
                <a:latin typeface="Arial" panose="020B0604020202020204" pitchFamily="34" charset="0"/>
                <a:ea typeface="Source Sans Pro" panose="020B0503030403020204" pitchFamily="34" charset="0"/>
                <a:cs typeface="Arial" panose="020B0604020202020204" pitchFamily="34" charset="0"/>
              </a:rPr>
              <a:t>“ (see attachment „</a:t>
            </a:r>
            <a:r>
              <a:rPr lang="en-US" sz="1200" dirty="0" err="1">
                <a:latin typeface="Arial" panose="020B0604020202020204" pitchFamily="34" charset="0"/>
                <a:ea typeface="Source Sans Pro" panose="020B0503030403020204" pitchFamily="34" charset="0"/>
                <a:cs typeface="Arial" panose="020B0604020202020204" pitchFamily="34" charset="0"/>
              </a:rPr>
              <a:t>Žádost</a:t>
            </a:r>
            <a:r>
              <a:rPr lang="en-US" sz="1200" dirty="0">
                <a:latin typeface="Arial" panose="020B0604020202020204" pitchFamily="34" charset="0"/>
                <a:ea typeface="Source Sans Pro" panose="020B0503030403020204" pitchFamily="34" charset="0"/>
                <a:cs typeface="Arial" panose="020B0604020202020204" pitchFamily="34" charset="0"/>
              </a:rPr>
              <a:t> o </a:t>
            </a:r>
            <a:r>
              <a:rPr lang="en-US" sz="1200" dirty="0" err="1">
                <a:latin typeface="Arial" panose="020B0604020202020204" pitchFamily="34" charset="0"/>
                <a:ea typeface="Source Sans Pro" panose="020B0503030403020204" pitchFamily="34" charset="0"/>
                <a:cs typeface="Arial" panose="020B0604020202020204" pitchFamily="34" charset="0"/>
              </a:rPr>
              <a:t>podpisové</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oprávnění</a:t>
            </a:r>
            <a:r>
              <a:rPr lang="en-US" sz="1200" dirty="0">
                <a:latin typeface="Arial" panose="020B0604020202020204" pitchFamily="34" charset="0"/>
                <a:ea typeface="Source Sans Pro" panose="020B0503030403020204" pitchFamily="34" charset="0"/>
                <a:cs typeface="Arial" panose="020B0604020202020204" pitchFamily="34" charset="0"/>
              </a:rPr>
              <a:t>) for the persons who will be appointed by you to submit these applications on behalf of your company. The form must be delivered to the Security Administration Office of PA. </a:t>
            </a:r>
            <a:r>
              <a:rPr lang="en-US" sz="1050" i="1" dirty="0">
                <a:latin typeface="Arial" panose="020B0604020202020204" pitchFamily="34" charset="0"/>
                <a:ea typeface="Source Sans Pro" panose="020B0503030403020204" pitchFamily="34" charset="0"/>
                <a:cs typeface="Arial" panose="020B0604020202020204" pitchFamily="34" charset="0"/>
                <a:hlinkClick r:id="rId4"/>
              </a:rPr>
              <a:t>Security Administration Office is located between the Terminal 1 and Terminal 2</a:t>
            </a:r>
            <a:r>
              <a:rPr lang="en-US" sz="1050" i="1" dirty="0">
                <a:latin typeface="Arial" panose="020B0604020202020204" pitchFamily="34" charset="0"/>
                <a:ea typeface="Source Sans Pro" panose="020B0503030403020204" pitchFamily="34" charset="0"/>
                <a:cs typeface="Arial" panose="020B0604020202020204" pitchFamily="34" charset="0"/>
              </a:rPr>
              <a:t>)</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Application for the Airport IDC by Authorized Person</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Your Authorized Person is allowed to apply for the Airport IDC for your employees via TAS system. When filling in the form for Airport IDC, please do not forget to fill in also the number of Commercial Activities Guarantor for approval of your applications on behalf of the Commercial Activities Department (below you will find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the list of persons appointed as guarantors by Commercial Activities Department and their guarantor numbers</a:t>
            </a:r>
            <a:r>
              <a:rPr lang="en-US" sz="1200" dirty="0">
                <a:latin typeface="Arial" panose="020B0604020202020204" pitchFamily="34" charset="0"/>
                <a:ea typeface="Source Sans Pro" panose="020B0503030403020204" pitchFamily="34" charset="0"/>
                <a:cs typeface="Arial" panose="020B0604020202020204" pitchFamily="34" charset="0"/>
              </a:rPr>
              <a:t>).</a:t>
            </a:r>
          </a:p>
          <a:p>
            <a:pPr lvl="1" algn="just"/>
            <a:endParaRPr lang="en-US"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r>
              <a:rPr lang="en-US" sz="1200" b="1" dirty="0">
                <a:latin typeface="Arial" panose="020B0604020202020204" pitchFamily="34" charset="0"/>
                <a:ea typeface="Source Sans Pro" panose="020B0503030403020204" pitchFamily="34" charset="0"/>
                <a:cs typeface="Arial" panose="020B0604020202020204" pitchFamily="34" charset="0"/>
              </a:rPr>
              <a:t>You will be notified of the approval of the application for Airport IDC by the Security Administration Office. Documents needed to present when collecting the Airport IDC:</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Background Check Certificate </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Certificate of Security Training </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Your Identity Card or Passport</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u="sng" dirty="0">
                <a:latin typeface="Arial" panose="020B0604020202020204" pitchFamily="34" charset="0"/>
                <a:ea typeface="Source Sans Pro" panose="020B0503030403020204" pitchFamily="34" charset="0"/>
                <a:cs typeface="Arial" panose="020B0604020202020204" pitchFamily="34" charset="0"/>
              </a:rPr>
              <a:t>foreign citizens can use only passports</a:t>
            </a:r>
            <a:r>
              <a:rPr lang="en-US" sz="1200" dirty="0">
                <a:latin typeface="Arial" panose="020B0604020202020204" pitchFamily="34" charset="0"/>
                <a:ea typeface="Source Sans Pro" panose="020B0503030403020204" pitchFamily="34" charset="0"/>
                <a:cs typeface="Arial" panose="020B0604020202020204" pitchFamily="34" charset="0"/>
              </a:rPr>
              <a:t>)</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Pay the fee for the issuance</a:t>
            </a:r>
            <a:r>
              <a:rPr lang="en-US" sz="1200" dirty="0">
                <a:latin typeface="Arial" panose="020B0604020202020204" pitchFamily="34" charset="0"/>
                <a:ea typeface="Source Sans Pro" panose="020B0503030403020204" pitchFamily="34" charset="0"/>
                <a:cs typeface="Arial" panose="020B0604020202020204" pitchFamily="34" charset="0"/>
              </a:rPr>
              <a:t> of the Airport IDC according to the PA Service Price List. Payments are possible in cash/by bank card or by invoice. In case you would prefer invoicing for these services we enclose an Order Form for Services Related to entry in the Prague Airport area (see </a:t>
            </a:r>
            <a:r>
              <a:rPr lang="en-US" sz="1200" dirty="0" err="1">
                <a:latin typeface="Arial" panose="020B0604020202020204" pitchFamily="34" charset="0"/>
                <a:ea typeface="Source Sans Pro" panose="020B0503030403020204" pitchFamily="34" charset="0"/>
                <a:cs typeface="Arial" panose="020B0604020202020204" pitchFamily="34" charset="0"/>
              </a:rPr>
              <a:t>attachement</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Objednávkový</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formulář</a:t>
            </a:r>
            <a:r>
              <a:rPr lang="en-US" sz="1200" dirty="0">
                <a:latin typeface="Arial" panose="020B0604020202020204" pitchFamily="34" charset="0"/>
                <a:ea typeface="Source Sans Pro" panose="020B0503030403020204" pitchFamily="34" charset="0"/>
                <a:cs typeface="Arial" panose="020B0604020202020204" pitchFamily="34" charset="0"/>
              </a:rPr>
              <a:t> – </a:t>
            </a:r>
            <a:r>
              <a:rPr lang="en-US" sz="1200" dirty="0" err="1">
                <a:latin typeface="Arial" panose="020B0604020202020204" pitchFamily="34" charset="0"/>
                <a:ea typeface="Source Sans Pro" panose="020B0503030403020204" pitchFamily="34" charset="0"/>
                <a:cs typeface="Arial" panose="020B0604020202020204" pitchFamily="34" charset="0"/>
              </a:rPr>
              <a:t>služby</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vjezdy</a:t>
            </a:r>
            <a:r>
              <a:rPr lang="en-US" sz="1200" dirty="0">
                <a:latin typeface="Arial" panose="020B0604020202020204" pitchFamily="34" charset="0"/>
                <a:ea typeface="Source Sans Pro" panose="020B0503030403020204" pitchFamily="34" charset="0"/>
                <a:cs typeface="Arial" panose="020B0604020202020204" pitchFamily="34" charset="0"/>
              </a:rPr>
              <a:t> vstupy“) </a:t>
            </a:r>
          </a:p>
          <a:p>
            <a:pPr marL="630238" lvl="1" algn="just">
              <a:lnSpc>
                <a:spcPct val="200000"/>
              </a:lnSpc>
            </a:pPr>
            <a:r>
              <a:rPr lang="en-US" sz="1200" b="1" u="sng" dirty="0">
                <a:solidFill>
                  <a:srgbClr val="00B050"/>
                </a:solidFill>
                <a:latin typeface="Arial" panose="020B0604020202020204" pitchFamily="34" charset="0"/>
                <a:ea typeface="Source Sans Pro" panose="020B0503030403020204" pitchFamily="34" charset="0"/>
                <a:cs typeface="Arial" panose="020B0604020202020204" pitchFamily="34" charset="0"/>
              </a:rPr>
              <a:t>Guarantors</a:t>
            </a:r>
            <a:r>
              <a:rPr lang="en-US" sz="1200" b="1"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Michaela </a:t>
            </a:r>
            <a:r>
              <a:rPr lang="en-US" sz="1200" dirty="0" err="1">
                <a:solidFill>
                  <a:srgbClr val="00B050"/>
                </a:solidFill>
                <a:latin typeface="Arial" panose="020B0604020202020204" pitchFamily="34" charset="0"/>
                <a:ea typeface="Source Sans Pro" panose="020B0503030403020204" pitchFamily="34" charset="0"/>
                <a:cs typeface="Arial" panose="020B0604020202020204" pitchFamily="34" charset="0"/>
              </a:rPr>
              <a:t>Valentová</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(Guarantor nr: 5659)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Matěj </a:t>
            </a:r>
            <a:r>
              <a:rPr lang="en-US" sz="1200" dirty="0" err="1">
                <a:solidFill>
                  <a:srgbClr val="00B050"/>
                </a:solidFill>
                <a:latin typeface="Arial" panose="020B0604020202020204" pitchFamily="34" charset="0"/>
                <a:ea typeface="Source Sans Pro" panose="020B0503030403020204" pitchFamily="34" charset="0"/>
                <a:cs typeface="Arial" panose="020B0604020202020204" pitchFamily="34" charset="0"/>
              </a:rPr>
              <a:t>Vacínek</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(Guarantor nr : 5629)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Pavla Burgrová </a:t>
            </a:r>
            <a:r>
              <a:rPr lang="en-US" sz="1200" dirty="0">
                <a:latin typeface="Arial" panose="020B0604020202020204" pitchFamily="34" charset="0"/>
                <a:ea typeface="Source Sans Pro" panose="020B0503030403020204" pitchFamily="34" charset="0"/>
                <a:cs typeface="Arial" panose="020B0604020202020204" pitchFamily="34" charset="0"/>
              </a:rPr>
              <a:t>(Guarantor nr : 5557)	</a:t>
            </a:r>
          </a:p>
          <a:p>
            <a:pPr marL="630238" lvl="1" algn="just"/>
            <a:r>
              <a:rPr lang="en-US" sz="1200" dirty="0">
                <a:latin typeface="Arial" panose="020B0604020202020204" pitchFamily="34" charset="0"/>
                <a:ea typeface="Source Sans Pro" panose="020B0503030403020204" pitchFamily="34" charset="0"/>
                <a:cs typeface="Arial" panose="020B0604020202020204" pitchFamily="34" charset="0"/>
              </a:rPr>
              <a:t>		tel.: +420 722 990 678			tel.: +420 720 069 752		tel.: +420 602 553 478</a:t>
            </a:r>
          </a:p>
          <a:p>
            <a:pPr marL="630238" lvl="1" algn="just"/>
            <a:r>
              <a:rPr lang="en-US" sz="1200" dirty="0">
                <a:latin typeface="Arial" panose="020B0604020202020204" pitchFamily="34" charset="0"/>
                <a:ea typeface="Source Sans Pro" panose="020B0503030403020204" pitchFamily="34" charset="0"/>
                <a:cs typeface="Arial" panose="020B0604020202020204" pitchFamily="34" charset="0"/>
              </a:rPr>
              <a:t>		e-mail: </a:t>
            </a:r>
            <a:r>
              <a:rPr lang="en-US" sz="1200" dirty="0">
                <a:latin typeface="Arial" panose="020B0604020202020204" pitchFamily="34" charset="0"/>
                <a:ea typeface="Source Sans Pro" panose="020B0503030403020204" pitchFamily="34" charset="0"/>
                <a:cs typeface="Arial" panose="020B0604020202020204" pitchFamily="34" charset="0"/>
                <a:hlinkClick r:id="rId5"/>
              </a:rPr>
              <a:t>michaela.valentova@prg.aero</a:t>
            </a:r>
            <a:r>
              <a:rPr lang="en-US" sz="1200" dirty="0">
                <a:latin typeface="Arial" panose="020B0604020202020204" pitchFamily="34" charset="0"/>
                <a:ea typeface="Source Sans Pro" panose="020B0503030403020204" pitchFamily="34" charset="0"/>
                <a:cs typeface="Arial" panose="020B0604020202020204" pitchFamily="34" charset="0"/>
              </a:rPr>
              <a:t>		e-mail: </a:t>
            </a:r>
            <a:r>
              <a:rPr lang="en-US" sz="1200" u="sng" dirty="0">
                <a:solidFill>
                  <a:srgbClr val="0066AD"/>
                </a:solidFill>
                <a:latin typeface="Arial" panose="020B0604020202020204" pitchFamily="34" charset="0"/>
                <a:ea typeface="Source Sans Pro" panose="020B0503030403020204" pitchFamily="34" charset="0"/>
                <a:cs typeface="Arial" panose="020B0604020202020204" pitchFamily="34" charset="0"/>
                <a:hlinkClick r:id="rId6"/>
              </a:rPr>
              <a:t>matej.vacinek@prg.aero</a:t>
            </a:r>
            <a:r>
              <a:rPr lang="en-US" sz="1200" dirty="0">
                <a:solidFill>
                  <a:srgbClr val="0066AD"/>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e-mail: </a:t>
            </a:r>
            <a:r>
              <a:rPr lang="en-US" sz="1200" dirty="0">
                <a:latin typeface="Arial" panose="020B0604020202020204" pitchFamily="34" charset="0"/>
                <a:ea typeface="Source Sans Pro" panose="020B0503030403020204" pitchFamily="34" charset="0"/>
                <a:cs typeface="Arial" panose="020B0604020202020204" pitchFamily="34" charset="0"/>
                <a:hlinkClick r:id="rId7"/>
              </a:rPr>
              <a:t>pavla.burgrova@prg.aero</a:t>
            </a:r>
            <a:r>
              <a:rPr lang="en-US" sz="1200" dirty="0">
                <a:latin typeface="Arial" panose="020B0604020202020204" pitchFamily="34" charset="0"/>
                <a:ea typeface="Source Sans Pro" panose="020B0503030403020204" pitchFamily="34" charset="0"/>
                <a:cs typeface="Arial" panose="020B0604020202020204" pitchFamily="34" charset="0"/>
              </a:rPr>
              <a:t> </a:t>
            </a:r>
            <a:endParaRPr lang="en-US" sz="1200" dirty="0">
              <a:solidFill>
                <a:srgbClr val="0066AD"/>
              </a:solidFill>
              <a:latin typeface="Arial" panose="020B0604020202020204" pitchFamily="34" charset="0"/>
              <a:ea typeface="Source Sans Pro" panose="020B0503030403020204" pitchFamily="34" charset="0"/>
              <a:cs typeface="Arial" panose="020B0604020202020204" pitchFamily="34" charset="0"/>
            </a:endParaRPr>
          </a:p>
          <a:p>
            <a:pPr marL="630238"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17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4</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ID Karty</a:t>
            </a:r>
          </a:p>
        </p:txBody>
      </p:sp>
      <p:sp>
        <p:nvSpPr>
          <p:cNvPr id="5" name="TextovéPole 4">
            <a:extLst>
              <a:ext uri="{FF2B5EF4-FFF2-40B4-BE49-F238E27FC236}">
                <a16:creationId xmlns:a16="http://schemas.microsoft.com/office/drawing/2014/main" id="{AC71F92B-23FD-BA54-CEE6-E7B538C7CDE1}"/>
              </a:ext>
            </a:extLst>
          </p:cNvPr>
          <p:cNvSpPr txBox="1"/>
          <p:nvPr/>
        </p:nvSpPr>
        <p:spPr>
          <a:xfrm>
            <a:off x="363538" y="865725"/>
            <a:ext cx="10884392" cy="528991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In case you will need more information about the Airport IDC, single entry permissions for persons/vehicles, please contact directly the </a:t>
            </a:r>
            <a:r>
              <a:rPr lang="en-US" sz="1600" dirty="0">
                <a:latin typeface="Arial" panose="020B0604020202020204" pitchFamily="34" charset="0"/>
                <a:ea typeface="Source Sans Pro" panose="020B0503030403020204" pitchFamily="34" charset="0"/>
                <a:cs typeface="Arial" panose="020B0604020202020204" pitchFamily="34" charset="0"/>
                <a:hlinkClick r:id="rId2"/>
              </a:rPr>
              <a:t>Security Administration Office of Prague Airport</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Opening hours of Security Administration Office:</a:t>
            </a:r>
          </a:p>
          <a:p>
            <a:pPr>
              <a:tabLst>
                <a:tab pos="266700" algn="l"/>
                <a:tab pos="542925" algn="l"/>
              </a:tabLst>
            </a:pP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b="1" dirty="0">
                <a:latin typeface="Arial" panose="020B0604020202020204" pitchFamily="34" charset="0"/>
                <a:ea typeface="Source Sans Pro" panose="020B0503030403020204" pitchFamily="34" charset="0"/>
                <a:cs typeface="Arial" panose="020B0604020202020204" pitchFamily="34" charset="0"/>
              </a:rPr>
              <a:t>Mon – Fri</a:t>
            </a:r>
            <a:r>
              <a:rPr lang="en-US" sz="1600" dirty="0">
                <a:latin typeface="Arial" panose="020B0604020202020204" pitchFamily="34" charset="0"/>
                <a:ea typeface="Source Sans Pro" panose="020B0503030403020204" pitchFamily="34" charset="0"/>
                <a:cs typeface="Arial" panose="020B0604020202020204" pitchFamily="34" charset="0"/>
              </a:rPr>
              <a:t>:   07:00 - 14:30</a:t>
            </a:r>
          </a:p>
          <a:p>
            <a:pPr>
              <a:tabLst>
                <a:tab pos="266700" algn="l"/>
                <a:tab pos="542925" algn="l"/>
              </a:tabLst>
            </a:pP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b="1" dirty="0">
                <a:latin typeface="Arial" panose="020B0604020202020204" pitchFamily="34" charset="0"/>
                <a:ea typeface="Source Sans Pro" panose="020B0503030403020204" pitchFamily="34" charset="0"/>
                <a:cs typeface="Arial" panose="020B0604020202020204" pitchFamily="34" charset="0"/>
              </a:rPr>
              <a:t>Sat – Sun</a:t>
            </a:r>
            <a:r>
              <a:rPr lang="en-US" sz="1600" dirty="0">
                <a:latin typeface="Arial" panose="020B0604020202020204" pitchFamily="34" charset="0"/>
                <a:ea typeface="Source Sans Pro" panose="020B0503030403020204" pitchFamily="34" charset="0"/>
                <a:cs typeface="Arial" panose="020B0604020202020204" pitchFamily="34" charset="0"/>
              </a:rPr>
              <a:t>:   Closed</a:t>
            </a:r>
          </a:p>
          <a:p>
            <a:r>
              <a:rPr lang="en-US" sz="1050" i="1" dirty="0">
                <a:latin typeface="Arial" panose="020B0604020202020204" pitchFamily="34" charset="0"/>
                <a:ea typeface="Source Sans Pro" panose="020B0503030403020204" pitchFamily="34" charset="0"/>
                <a:cs typeface="Arial" panose="020B0604020202020204" pitchFamily="34" charset="0"/>
              </a:rPr>
              <a:t>       (The opening hours may by limited at the beginning or in the midst of the month due to the administration related to the recruitment of huge groups of new employees) </a:t>
            </a:r>
          </a:p>
          <a:p>
            <a:endParaRPr lang="en-US" sz="1050" i="1" dirty="0">
              <a:latin typeface="Arial" panose="020B0604020202020204" pitchFamily="34" charset="0"/>
              <a:ea typeface="Source Sans Pro" panose="020B0503030403020204" pitchFamily="34" charset="0"/>
              <a:cs typeface="Arial" panose="020B0604020202020204" pitchFamily="34" charset="0"/>
            </a:endParaRPr>
          </a:p>
          <a:p>
            <a:endParaRPr lang="en-US" sz="1600" b="1" i="1"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600" i="1" dirty="0">
                <a:latin typeface="Arial" panose="020B0604020202020204" pitchFamily="34" charset="0"/>
                <a:ea typeface="Source Sans Pro" panose="020B0503030403020204" pitchFamily="34" charset="0"/>
                <a:cs typeface="Arial" panose="020B0604020202020204" pitchFamily="34" charset="0"/>
              </a:rPr>
              <a:t>Your IDC is not allowing you to go through a certain employee service entrance and you need to be able to use this door?</a:t>
            </a: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n-US" sz="1400" u="sng" dirty="0">
                <a:latin typeface="Arial" panose="020B0604020202020204" pitchFamily="34" charset="0"/>
                <a:ea typeface="Source Sans Pro" panose="020B0503030403020204" pitchFamily="34" charset="0"/>
                <a:cs typeface="Arial" panose="020B0604020202020204" pitchFamily="34" charset="0"/>
              </a:rPr>
              <a:t>You can request for the addition of entry permission to your IDC anytime after having issued your personal IDC</a:t>
            </a:r>
            <a:r>
              <a:rPr lang="en-US" sz="1400" dirty="0">
                <a:latin typeface="Arial" panose="020B0604020202020204" pitchFamily="34" charset="0"/>
                <a:ea typeface="Source Sans Pro" panose="020B0503030403020204" pitchFamily="34" charset="0"/>
                <a:cs typeface="Arial" panose="020B0604020202020204" pitchFamily="34" charset="0"/>
              </a:rPr>
              <a:t>:</a:t>
            </a:r>
          </a:p>
          <a:p>
            <a:pPr marL="1200150" lvl="2" indent="-285750" algn="just">
              <a:lnSpc>
                <a:spcPct val="150000"/>
              </a:lnSpc>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Find the employee service entrance number you want to add to your IDC</a:t>
            </a:r>
          </a:p>
          <a:p>
            <a:pPr marL="171450" lvl="1" algn="just">
              <a:lnSpc>
                <a:spcPct val="150000"/>
              </a:lnSpc>
            </a:pPr>
            <a:r>
              <a:rPr lang="en-US" sz="1050" i="1" dirty="0">
                <a:latin typeface="Arial" panose="020B0604020202020204" pitchFamily="34" charset="0"/>
                <a:ea typeface="Source Sans Pro" panose="020B0503030403020204" pitchFamily="34" charset="0"/>
                <a:cs typeface="Arial" panose="020B0604020202020204" pitchFamily="34" charset="0"/>
              </a:rPr>
              <a:t>                            (The number of employee service entrance can be found above the particular entrance or at the IDC reader placed next to the door) </a:t>
            </a:r>
          </a:p>
          <a:p>
            <a:pPr marL="1200150" lvl="2" indent="-285750" algn="just">
              <a:lnSpc>
                <a:spcPct val="150000"/>
              </a:lnSpc>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Request for entry permission must be submitted by your company Authorized Person online via TAS system</a:t>
            </a:r>
          </a:p>
          <a:p>
            <a:pPr marL="742950" lvl="1" indent="-285750" algn="just">
              <a:lnSpc>
                <a:spcPct val="150000"/>
              </a:lnSpc>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lvl="1" algn="just">
              <a:lnSpc>
                <a:spcPct val="150000"/>
              </a:lnSpc>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Nadpis 2">
            <a:extLst>
              <a:ext uri="{FF2B5EF4-FFF2-40B4-BE49-F238E27FC236}">
                <a16:creationId xmlns:a16="http://schemas.microsoft.com/office/drawing/2014/main" id="{621F8F63-3430-DE05-832B-889EEDEE9EB2}"/>
              </a:ext>
            </a:extLst>
          </p:cNvPr>
          <p:cNvSpPr txBox="1">
            <a:spLocks/>
          </p:cNvSpPr>
          <p:nvPr/>
        </p:nvSpPr>
        <p:spPr>
          <a:xfrm>
            <a:off x="257086" y="-79159"/>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a:solidFill>
                  <a:schemeClr val="bg1"/>
                </a:solidFill>
                <a:latin typeface="Arial" panose="020B0604020202020204" pitchFamily="34" charset="0"/>
                <a:cs typeface="Arial" panose="020B0604020202020204" pitchFamily="34" charset="0"/>
              </a:rPr>
              <a:t>ID Karty </a:t>
            </a:r>
            <a:endParaRPr lang="cs-CZ" dirty="0">
              <a:solidFill>
                <a:schemeClr val="bg1"/>
              </a:solidFill>
              <a:latin typeface="Arial" panose="020B0604020202020204" pitchFamily="34" charset="0"/>
              <a:cs typeface="Arial" panose="020B0604020202020204" pitchFamily="34" charset="0"/>
            </a:endParaRPr>
          </a:p>
        </p:txBody>
      </p:sp>
      <p:sp>
        <p:nvSpPr>
          <p:cNvPr id="8" name="Obdélník 7">
            <a:extLst>
              <a:ext uri="{FF2B5EF4-FFF2-40B4-BE49-F238E27FC236}">
                <a16:creationId xmlns:a16="http://schemas.microsoft.com/office/drawing/2014/main" id="{797EC3C5-EB2E-8020-7391-944560489CA0}"/>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Nadpis 2">
            <a:extLst>
              <a:ext uri="{FF2B5EF4-FFF2-40B4-BE49-F238E27FC236}">
                <a16:creationId xmlns:a16="http://schemas.microsoft.com/office/drawing/2014/main" id="{32BB5370-5295-EE96-7568-57791E9F3B2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Airport </a:t>
            </a:r>
            <a:r>
              <a:rPr lang="cs-CZ" dirty="0" err="1">
                <a:solidFill>
                  <a:schemeClr val="bg1"/>
                </a:solidFill>
                <a:latin typeface="Arial" panose="020B0604020202020204" pitchFamily="34" charset="0"/>
                <a:cs typeface="Arial" panose="020B0604020202020204" pitchFamily="34" charset="0"/>
              </a:rPr>
              <a:t>Identification</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Card</a:t>
            </a:r>
            <a:r>
              <a:rPr lang="cs-CZ" dirty="0">
                <a:solidFill>
                  <a:schemeClr val="bg1"/>
                </a:solidFill>
                <a:latin typeface="Arial" panose="020B0604020202020204" pitchFamily="34" charset="0"/>
                <a:cs typeface="Arial" panose="020B0604020202020204" pitchFamily="34" charset="0"/>
              </a:rPr>
              <a:t> (Airport IDC)</a:t>
            </a:r>
          </a:p>
        </p:txBody>
      </p:sp>
    </p:spTree>
    <p:extLst>
      <p:ext uri="{BB962C8B-B14F-4D97-AF65-F5344CB8AC3E}">
        <p14:creationId xmlns:p14="http://schemas.microsoft.com/office/powerpoint/2010/main" val="191342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5</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Stavební úpravy</a:t>
            </a:r>
          </a:p>
        </p:txBody>
      </p:sp>
      <p:sp>
        <p:nvSpPr>
          <p:cNvPr id="5" name="TextovéPole 4">
            <a:extLst>
              <a:ext uri="{FF2B5EF4-FFF2-40B4-BE49-F238E27FC236}">
                <a16:creationId xmlns:a16="http://schemas.microsoft.com/office/drawing/2014/main" id="{5516C3A9-6705-E2A1-6B55-7CAE76471840}"/>
              </a:ext>
            </a:extLst>
          </p:cNvPr>
          <p:cNvSpPr txBox="1"/>
          <p:nvPr/>
        </p:nvSpPr>
        <p:spPr>
          <a:xfrm>
            <a:off x="291741" y="788292"/>
            <a:ext cx="11532079" cy="5324535"/>
          </a:xfrm>
          <a:prstGeom prst="rect">
            <a:avLst/>
          </a:prstGeom>
          <a:noFill/>
        </p:spPr>
        <p:txBody>
          <a:bodyPr wrap="square" rtlCol="0">
            <a:spAutoFit/>
          </a:bodyPr>
          <a:lstStyle/>
          <a:p>
            <a:pPr marL="342900" indent="-342900" algn="just">
              <a:buAutoNum type="arabicParenR"/>
            </a:pPr>
            <a:r>
              <a:rPr lang="cs-CZ" sz="1600" b="1" dirty="0">
                <a:latin typeface="Arial" panose="020B0604020202020204" pitchFamily="34" charset="0"/>
                <a:ea typeface="Source Sans Pro" panose="020B0503030403020204" pitchFamily="34" charset="0"/>
                <a:cs typeface="Arial" panose="020B0604020202020204" pitchFamily="34" charset="0"/>
              </a:rPr>
              <a:t>At </a:t>
            </a:r>
            <a:r>
              <a:rPr lang="cs-CZ" sz="1600" b="1" dirty="0" err="1">
                <a:latin typeface="Arial" panose="020B0604020202020204" pitchFamily="34" charset="0"/>
                <a:ea typeface="Source Sans Pro" panose="020B0503030403020204" pitchFamily="34" charset="0"/>
                <a:cs typeface="Arial" panose="020B0604020202020204" pitchFamily="34" charset="0"/>
              </a:rPr>
              <a:t>first</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will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be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organized</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the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Initial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Technical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Board</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where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will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discuss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with</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you</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the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technical</a:t>
            </a:r>
            <a:r>
              <a:rPr lang="cs-CZ" sz="1600" b="1" dirty="0">
                <a:latin typeface="Arial" panose="020B0604020202020204" pitchFamily="34" charset="0"/>
                <a:ea typeface="Source Sans Pro" panose="020B0503030403020204" pitchFamily="34" charset="0"/>
                <a:cs typeface="Arial" panose="020B0604020202020204" pitchFamily="34" charset="0"/>
              </a:rPr>
              <a:t> and </a:t>
            </a:r>
            <a:r>
              <a:rPr lang="cs-CZ" sz="1600" b="1" dirty="0" err="1">
                <a:latin typeface="Arial" panose="020B0604020202020204" pitchFamily="34" charset="0"/>
                <a:ea typeface="Source Sans Pro" panose="020B0503030403020204" pitchFamily="34" charset="0"/>
                <a:cs typeface="Arial" panose="020B0604020202020204" pitchFamily="34" charset="0"/>
              </a:rPr>
              <a:t>construction</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details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of</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your</a:t>
            </a:r>
            <a:r>
              <a:rPr lang="cs-CZ" sz="1600" b="1" dirty="0">
                <a:latin typeface="Arial" panose="020B0604020202020204" pitchFamily="34" charset="0"/>
                <a:ea typeface="Source Sans Pro" panose="020B0503030403020204" pitchFamily="34" charset="0"/>
                <a:cs typeface="Arial" panose="020B0604020202020204" pitchFamily="34" charset="0"/>
              </a:rPr>
              <a:t> business unit/kiosk. </a:t>
            </a:r>
            <a:r>
              <a:rPr lang="cs-CZ" sz="1600" b="1" dirty="0" err="1">
                <a:latin typeface="Arial" panose="020B0604020202020204" pitchFamily="34" charset="0"/>
                <a:ea typeface="Source Sans Pro" panose="020B0503030403020204" pitchFamily="34" charset="0"/>
                <a:cs typeface="Arial" panose="020B0604020202020204" pitchFamily="34" charset="0"/>
              </a:rPr>
              <a:t>This</a:t>
            </a:r>
            <a:r>
              <a:rPr lang="cs-CZ" sz="1600" b="1" dirty="0">
                <a:latin typeface="Arial" panose="020B0604020202020204" pitchFamily="34" charset="0"/>
                <a:ea typeface="Source Sans Pro" panose="020B0503030403020204" pitchFamily="34" charset="0"/>
                <a:cs typeface="Arial" panose="020B0604020202020204" pitchFamily="34" charset="0"/>
              </a:rPr>
              <a:t> meeting </a:t>
            </a:r>
            <a:r>
              <a:rPr lang="cs-CZ" sz="1600" b="1" dirty="0" err="1">
                <a:latin typeface="Arial" panose="020B0604020202020204" pitchFamily="34" charset="0"/>
                <a:ea typeface="Source Sans Pro" panose="020B0503030403020204" pitchFamily="34" charset="0"/>
                <a:cs typeface="Arial" panose="020B0604020202020204" pitchFamily="34" charset="0"/>
              </a:rPr>
              <a:t>is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organized</a:t>
            </a:r>
            <a:r>
              <a:rPr lang="cs-CZ" sz="1600" b="1" dirty="0">
                <a:latin typeface="Arial" panose="020B0604020202020204" pitchFamily="34" charset="0"/>
                <a:ea typeface="Source Sans Pro" panose="020B0503030403020204" pitchFamily="34" charset="0"/>
                <a:cs typeface="Arial" panose="020B0604020202020204" pitchFamily="34" charset="0"/>
              </a:rPr>
              <a:t> by:</a:t>
            </a:r>
          </a:p>
          <a:p>
            <a:pPr algn="just"/>
            <a:endParaRPr lang="en-US" sz="1600" dirty="0">
              <a:latin typeface="Arial" panose="020B0604020202020204" pitchFamily="34" charset="0"/>
              <a:ea typeface="Source Sans Pro" panose="020B0503030403020204" pitchFamily="34" charset="0"/>
              <a:cs typeface="Arial" panose="020B0604020202020204" pitchFamily="34" charset="0"/>
            </a:endParaRPr>
          </a:p>
          <a:p>
            <a:pPr algn="just"/>
            <a:r>
              <a:rPr lang="cs-CZ" sz="1400" i="1" dirty="0" err="1">
                <a:latin typeface="Arial" panose="020B0604020202020204" pitchFamily="34" charset="0"/>
                <a:ea typeface="Source Sans Pro" panose="020B0503030403020204" pitchFamily="34" charset="0"/>
                <a:cs typeface="Arial" panose="020B0604020202020204" pitchFamily="34" charset="0"/>
              </a:rPr>
              <a:t>Commercial</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Activites</a:t>
            </a:r>
            <a:r>
              <a:rPr lang="cs-CZ" sz="1400" i="1" dirty="0">
                <a:latin typeface="Arial" panose="020B0604020202020204" pitchFamily="34" charset="0"/>
                <a:ea typeface="Source Sans Pro" panose="020B0503030403020204" pitchFamily="34" charset="0"/>
                <a:cs typeface="Arial" panose="020B0604020202020204" pitchFamily="34" charset="0"/>
              </a:rPr>
              <a:t> Department </a:t>
            </a:r>
            <a:r>
              <a:rPr lang="en-US" sz="1400" i="1" dirty="0">
                <a:latin typeface="Arial" panose="020B0604020202020204" pitchFamily="34" charset="0"/>
                <a:ea typeface="Source Sans Pro" panose="020B0503030403020204" pitchFamily="34" charset="0"/>
                <a:cs typeface="Arial" panose="020B0604020202020204" pitchFamily="34" charset="0"/>
              </a:rPr>
              <a:t>(KAL)</a:t>
            </a:r>
          </a:p>
          <a:p>
            <a:pPr marL="285750" indent="-285750" algn="just">
              <a:buFont typeface="Arial" panose="020B0604020202020204" pitchFamily="34" charset="0"/>
              <a:buChar char="•"/>
            </a:pPr>
            <a:r>
              <a:rPr lang="cs-CZ" sz="1400" dirty="0" err="1">
                <a:latin typeface="Arial" panose="020B0604020202020204" pitchFamily="34" charset="0"/>
                <a:ea typeface="Source Sans Pro" panose="020B0503030403020204" pitchFamily="34" charset="0"/>
                <a:cs typeface="Arial" panose="020B0604020202020204" pitchFamily="34" charset="0"/>
              </a:rPr>
              <a:t>Contact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400" b="1" dirty="0">
                <a:latin typeface="Arial" panose="020B0604020202020204" pitchFamily="34" charset="0"/>
                <a:ea typeface="Source Sans Pro" panose="020B0503030403020204" pitchFamily="34" charset="0"/>
                <a:cs typeface="Arial" panose="020B0604020202020204" pitchFamily="34" charset="0"/>
              </a:rPr>
              <a:t>Petr Laca </a:t>
            </a:r>
            <a:r>
              <a:rPr lang="en-US" sz="1400" dirty="0">
                <a:latin typeface="Arial" panose="020B0604020202020204" pitchFamily="34" charset="0"/>
                <a:ea typeface="Source Sans Pro" panose="020B0503030403020204" pitchFamily="34" charset="0"/>
                <a:cs typeface="Arial" panose="020B0604020202020204" pitchFamily="34" charset="0"/>
              </a:rPr>
              <a:t>– Key Account Manager, </a:t>
            </a:r>
            <a:r>
              <a:rPr lang="en-US" sz="1400" dirty="0" err="1">
                <a:latin typeface="Arial" panose="020B0604020202020204" pitchFamily="34" charset="0"/>
                <a:ea typeface="Source Sans Pro" panose="020B0503030403020204" pitchFamily="34" charset="0"/>
                <a:cs typeface="Arial" panose="020B0604020202020204" pitchFamily="34" charset="0"/>
              </a:rPr>
              <a:t>tel</a:t>
            </a:r>
            <a:r>
              <a:rPr lang="cs-CZ" sz="1400" dirty="0">
                <a:latin typeface="Arial" panose="020B0604020202020204" pitchFamily="34" charset="0"/>
                <a:ea typeface="Source Sans Pro" panose="020B0503030403020204" pitchFamily="34" charset="0"/>
                <a:cs typeface="Arial" panose="020B0604020202020204" pitchFamily="34" charset="0"/>
              </a:rPr>
              <a:t>.</a:t>
            </a:r>
            <a:r>
              <a:rPr lang="en-US" sz="1400" dirty="0">
                <a:latin typeface="Arial" panose="020B0604020202020204" pitchFamily="34" charset="0"/>
                <a:ea typeface="Source Sans Pro" panose="020B0503030403020204" pitchFamily="34" charset="0"/>
                <a:cs typeface="Arial" panose="020B0604020202020204" pitchFamily="34" charset="0"/>
              </a:rPr>
              <a:t>: +420 739 592 113, e-mail: </a:t>
            </a:r>
            <a:r>
              <a:rPr lang="en-US" sz="1400" dirty="0">
                <a:latin typeface="Arial" panose="020B0604020202020204" pitchFamily="34" charset="0"/>
                <a:ea typeface="Source Sans Pro" panose="020B0503030403020204" pitchFamily="34" charset="0"/>
                <a:cs typeface="Arial" panose="020B0604020202020204" pitchFamily="34" charset="0"/>
                <a:hlinkClick r:id="rId2"/>
              </a:rPr>
              <a:t>petr.laca@prg.aero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endParaRPr lang="en-US" sz="1400" dirty="0">
              <a:latin typeface="Arial" panose="020B0604020202020204" pitchFamily="34" charset="0"/>
              <a:ea typeface="Source Sans Pro" panose="020B0503030403020204" pitchFamily="34" charset="0"/>
              <a:cs typeface="Arial" panose="020B0604020202020204" pitchFamily="34" charset="0"/>
            </a:endParaRPr>
          </a:p>
          <a:p>
            <a:pPr algn="just"/>
            <a:r>
              <a:rPr lang="cs-CZ" sz="1400" i="1" dirty="0" err="1">
                <a:latin typeface="Arial" panose="020B0604020202020204" pitchFamily="34" charset="0"/>
                <a:ea typeface="Source Sans Pro" panose="020B0503030403020204" pitchFamily="34" charset="0"/>
                <a:cs typeface="Arial" panose="020B0604020202020204" pitchFamily="34" charset="0"/>
              </a:rPr>
              <a:t>Ground</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Constructions</a:t>
            </a:r>
            <a:r>
              <a:rPr lang="cs-CZ" sz="1400" i="1" dirty="0">
                <a:latin typeface="Arial" panose="020B0604020202020204" pitchFamily="34" charset="0"/>
                <a:ea typeface="Source Sans Pro" panose="020B0503030403020204" pitchFamily="34" charset="0"/>
                <a:cs typeface="Arial" panose="020B0604020202020204" pitchFamily="34" charset="0"/>
              </a:rPr>
              <a:t> and </a:t>
            </a:r>
            <a:r>
              <a:rPr lang="cs-CZ" sz="1400" i="1" dirty="0" err="1">
                <a:latin typeface="Arial" panose="020B0604020202020204" pitchFamily="34" charset="0"/>
                <a:ea typeface="Source Sans Pro" panose="020B0503030403020204" pitchFamily="34" charset="0"/>
                <a:cs typeface="Arial" panose="020B0604020202020204" pitchFamily="34" charset="0"/>
              </a:rPr>
              <a:t>Terminals</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(PST)</a:t>
            </a:r>
          </a:p>
          <a:p>
            <a:pPr marL="285750" indent="-285750" algn="just">
              <a:buFont typeface="Arial" panose="020B0604020202020204" pitchFamily="34" charset="0"/>
              <a:buChar char="•"/>
            </a:pPr>
            <a:r>
              <a:rPr lang="cs-CZ" sz="1400" dirty="0" err="1">
                <a:latin typeface="Arial" panose="020B0604020202020204" pitchFamily="34" charset="0"/>
                <a:ea typeface="Source Sans Pro" panose="020B0503030403020204" pitchFamily="34" charset="0"/>
                <a:cs typeface="Arial" panose="020B0604020202020204" pitchFamily="34" charset="0"/>
              </a:rPr>
              <a:t>Contact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Mrs</a:t>
            </a:r>
            <a:r>
              <a:rPr lang="cs-CZ" sz="1400" dirty="0">
                <a:latin typeface="Arial" panose="020B0604020202020204" pitchFamily="34" charset="0"/>
                <a:ea typeface="Source Sans Pro" panose="020B0503030403020204" pitchFamily="34" charset="0"/>
                <a:cs typeface="Arial" panose="020B0604020202020204" pitchFamily="34" charset="0"/>
              </a:rPr>
              <a:t>. </a:t>
            </a:r>
            <a:r>
              <a:rPr lang="en-US" sz="1400" b="1" dirty="0">
                <a:latin typeface="Arial" panose="020B0604020202020204" pitchFamily="34" charset="0"/>
                <a:ea typeface="Source Sans Pro" panose="020B0503030403020204" pitchFamily="34" charset="0"/>
                <a:cs typeface="Arial" panose="020B0604020202020204" pitchFamily="34" charset="0"/>
              </a:rPr>
              <a:t>Klára </a:t>
            </a:r>
            <a:r>
              <a:rPr lang="en-US" sz="1400" b="1" dirty="0" err="1">
                <a:latin typeface="Arial" panose="020B0604020202020204" pitchFamily="34" charset="0"/>
                <a:ea typeface="Source Sans Pro" panose="020B0503030403020204" pitchFamily="34" charset="0"/>
                <a:cs typeface="Arial" panose="020B0604020202020204" pitchFamily="34" charset="0"/>
              </a:rPr>
              <a:t>Hrdličková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dirty="0">
                <a:latin typeface="Arial" panose="020B0604020202020204" pitchFamily="34" charset="0"/>
                <a:ea typeface="Source Sans Pro" panose="020B0503030403020204" pitchFamily="34" charset="0"/>
                <a:cs typeface="Arial" panose="020B0604020202020204" pitchFamily="34" charset="0"/>
              </a:rPr>
              <a:t>Project </a:t>
            </a:r>
            <a:r>
              <a:rPr lang="cs-CZ" sz="1400" dirty="0" err="1">
                <a:latin typeface="Arial" panose="020B0604020202020204" pitchFamily="34" charset="0"/>
                <a:ea typeface="Source Sans Pro" panose="020B0503030403020204" pitchFamily="34" charset="0"/>
                <a:cs typeface="Arial" panose="020B0604020202020204" pitchFamily="34" charset="0"/>
              </a:rPr>
              <a:t>Coordinator</a:t>
            </a:r>
            <a:r>
              <a:rPr lang="en-US" sz="1400" dirty="0">
                <a:latin typeface="Arial" panose="020B0604020202020204" pitchFamily="34" charset="0"/>
                <a:ea typeface="Source Sans Pro" panose="020B0503030403020204" pitchFamily="34" charset="0"/>
                <a:cs typeface="Arial" panose="020B0604020202020204" pitchFamily="34" charset="0"/>
              </a:rPr>
              <a:t>, tel.: +420 724 069 201, e-mail: </a:t>
            </a:r>
            <a:r>
              <a:rPr lang="en-US" sz="1400" dirty="0">
                <a:latin typeface="Arial" panose="020B0604020202020204" pitchFamily="34" charset="0"/>
                <a:ea typeface="Source Sans Pro" panose="020B0503030403020204" pitchFamily="34" charset="0"/>
                <a:cs typeface="Arial" panose="020B0604020202020204" pitchFamily="34" charset="0"/>
                <a:hlinkClick r:id="rId3"/>
              </a:rPr>
              <a:t>klara.hrdlickova@prg.aero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dirty="0">
                <a:latin typeface="Arial" panose="020B0604020202020204" pitchFamily="34" charset="0"/>
                <a:ea typeface="Source Sans Pro" panose="020B0503030403020204" pitchFamily="34" charset="0"/>
                <a:cs typeface="Arial" panose="020B0604020202020204" pitchFamily="34" charset="0"/>
              </a:rPr>
              <a:t> </a:t>
            </a:r>
          </a:p>
          <a:p>
            <a:r>
              <a:rPr lang="cs-CZ" sz="1400" i="1" dirty="0" err="1">
                <a:latin typeface="Arial" panose="020B0604020202020204" pitchFamily="34" charset="0"/>
                <a:ea typeface="Source Sans Pro" panose="020B0503030403020204" pitchFamily="34" charset="0"/>
                <a:cs typeface="Arial" panose="020B0604020202020204" pitchFamily="34" charset="0"/>
              </a:rPr>
              <a:t>Coordination</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of</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Construction</a:t>
            </a:r>
            <a:r>
              <a:rPr lang="cs-CZ" sz="1400" i="1" dirty="0">
                <a:latin typeface="Arial" panose="020B0604020202020204" pitchFamily="34" charset="0"/>
                <a:ea typeface="Source Sans Pro" panose="020B0503030403020204" pitchFamily="34" charset="0"/>
                <a:cs typeface="Arial" panose="020B0604020202020204" pitchFamily="34" charset="0"/>
              </a:rPr>
              <a:t> and </a:t>
            </a:r>
            <a:r>
              <a:rPr lang="cs-CZ" sz="1400" i="1" dirty="0" err="1">
                <a:latin typeface="Arial" panose="020B0604020202020204" pitchFamily="34" charset="0"/>
                <a:ea typeface="Source Sans Pro" panose="020B0503030403020204" pitchFamily="34" charset="0"/>
                <a:cs typeface="Arial" panose="020B0604020202020204" pitchFamily="34" charset="0"/>
              </a:rPr>
              <a:t>Fire</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Prevention</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(KPC)</a:t>
            </a:r>
          </a:p>
          <a:p>
            <a:pPr marL="285750" indent="-285750">
              <a:buFont typeface="Arial" panose="020B0604020202020204" pitchFamily="34" charset="0"/>
              <a:buChar char="•"/>
            </a:pPr>
            <a:r>
              <a:rPr lang="en-US" sz="1400" dirty="0" err="1">
                <a:latin typeface="Arial" panose="020B0604020202020204" pitchFamily="34" charset="0"/>
                <a:ea typeface="Source Sans Pro" panose="020B0503030403020204" pitchFamily="34" charset="0"/>
                <a:cs typeface="Arial" panose="020B0604020202020204" pitchFamily="34" charset="0"/>
              </a:rPr>
              <a:t>kontakt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 </a:t>
            </a:r>
            <a:r>
              <a:rPr lang="en-US" sz="1400" b="1" dirty="0">
                <a:latin typeface="Arial" panose="020B0604020202020204" pitchFamily="34" charset="0"/>
                <a:ea typeface="Source Sans Pro" panose="020B0503030403020204" pitchFamily="34" charset="0"/>
                <a:cs typeface="Arial" panose="020B0604020202020204" pitchFamily="34" charset="0"/>
              </a:rPr>
              <a:t>Miroslav </a:t>
            </a:r>
            <a:r>
              <a:rPr lang="en-US" sz="1400" b="1" dirty="0" err="1">
                <a:latin typeface="Arial" panose="020B0604020202020204" pitchFamily="34" charset="0"/>
                <a:ea typeface="Source Sans Pro" panose="020B0503030403020204" pitchFamily="34" charset="0"/>
                <a:cs typeface="Arial" panose="020B0604020202020204" pitchFamily="34" charset="0"/>
              </a:rPr>
              <a:t>Pergl</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dirty="0">
                <a:latin typeface="Arial" panose="020B0604020202020204" pitchFamily="34" charset="0"/>
                <a:ea typeface="Source Sans Pro" panose="020B0503030403020204" pitchFamily="34" charset="0"/>
                <a:cs typeface="Arial" panose="020B0604020202020204" pitchFamily="34" charset="0"/>
              </a:rPr>
              <a:t>Manager </a:t>
            </a:r>
            <a:r>
              <a:rPr lang="cs-CZ" sz="1400" dirty="0" err="1">
                <a:latin typeface="Arial" panose="020B0604020202020204" pitchFamily="34" charset="0"/>
                <a:ea typeface="Source Sans Pro" panose="020B0503030403020204" pitchFamily="34" charset="0"/>
                <a:cs typeface="Arial" panose="020B0604020202020204" pitchFamily="34" charset="0"/>
              </a:rPr>
              <a:t>of</a:t>
            </a:r>
            <a:r>
              <a:rPr lang="cs-CZ" sz="1400" dirty="0">
                <a:latin typeface="Arial" panose="020B0604020202020204" pitchFamily="34" charset="0"/>
                <a:ea typeface="Source Sans Pro" panose="020B0503030403020204" pitchFamily="34" charset="0"/>
                <a:cs typeface="Arial" panose="020B0604020202020204" pitchFamily="34" charset="0"/>
              </a:rPr>
              <a:t> KPC</a:t>
            </a:r>
            <a:r>
              <a:rPr lang="en-US" sz="1400" dirty="0">
                <a:latin typeface="Arial" panose="020B0604020202020204" pitchFamily="34" charset="0"/>
                <a:ea typeface="Source Sans Pro" panose="020B0503030403020204" pitchFamily="34" charset="0"/>
                <a:cs typeface="Arial" panose="020B0604020202020204" pitchFamily="34" charset="0"/>
              </a:rPr>
              <a:t>, tel.: +420 724 069 202, e-mail: </a:t>
            </a:r>
            <a:r>
              <a:rPr lang="en-US" sz="1400" dirty="0">
                <a:latin typeface="Arial" panose="020B0604020202020204" pitchFamily="34" charset="0"/>
                <a:ea typeface="Source Sans Pro" panose="020B0503030403020204" pitchFamily="34" charset="0"/>
                <a:cs typeface="Arial" panose="020B0604020202020204" pitchFamily="34" charset="0"/>
                <a:hlinkClick r:id="rId4"/>
              </a:rPr>
              <a:t>miroslav.pergl@prg.aero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lvl="0" algn="just"/>
            <a:r>
              <a:rPr lang="cs-CZ" sz="1200" u="sng" dirty="0" err="1">
                <a:latin typeface="Arial" panose="020B0604020202020204" pitchFamily="34" charset="0"/>
                <a:ea typeface="Source Sans Pro" panose="020B0503030403020204" pitchFamily="34" charset="0"/>
                <a:cs typeface="Arial" panose="020B0604020202020204" pitchFamily="34" charset="0"/>
              </a:rPr>
              <a:t>Attached</a:t>
            </a:r>
            <a:r>
              <a:rPr lang="cs-CZ" sz="1200" u="sng" dirty="0">
                <a:latin typeface="Arial" panose="020B0604020202020204" pitchFamily="34" charset="0"/>
                <a:ea typeface="Source Sans Pro" panose="020B0503030403020204" pitchFamily="34" charset="0"/>
                <a:cs typeface="Arial" panose="020B0604020202020204" pitchFamily="34" charset="0"/>
              </a:rPr>
              <a:t> to </a:t>
            </a:r>
            <a:r>
              <a:rPr lang="cs-CZ" sz="1200" u="sng" dirty="0" err="1">
                <a:latin typeface="Arial" panose="020B0604020202020204" pitchFamily="34" charset="0"/>
                <a:ea typeface="Source Sans Pro" panose="020B0503030403020204" pitchFamily="34" charset="0"/>
                <a:cs typeface="Arial" panose="020B0604020202020204" pitchFamily="34" charset="0"/>
              </a:rPr>
              <a:t>this</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presentation</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you</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will</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find</a:t>
            </a:r>
            <a:r>
              <a:rPr lang="en-US" sz="1200" u="sng" dirty="0">
                <a:latin typeface="Arial" panose="020B0604020202020204" pitchFamily="34" charset="0"/>
                <a:ea typeface="Source Sans Pro" panose="020B0503030403020204" pitchFamily="34" charset="0"/>
                <a:cs typeface="Arial" panose="020B0604020202020204" pitchFamily="34" charset="0"/>
              </a:rPr>
              <a:t>:</a:t>
            </a:r>
          </a:p>
          <a:p>
            <a:pPr lvl="0" algn="just"/>
            <a:r>
              <a:rPr lang="en-US" sz="1200" dirty="0">
                <a:latin typeface="Arial" panose="020B0604020202020204" pitchFamily="34" charset="0"/>
                <a:ea typeface="Source Sans Pro" panose="020B0503030403020204" pitchFamily="34" charset="0"/>
                <a:cs typeface="Arial" panose="020B0604020202020204" pitchFamily="34" charset="0"/>
              </a:rPr>
              <a:t> - </a:t>
            </a:r>
            <a:r>
              <a:rPr lang="cs-CZ" sz="1200" dirty="0" err="1">
                <a:latin typeface="Arial" panose="020B0604020202020204" pitchFamily="34" charset="0"/>
                <a:ea typeface="Source Sans Pro" panose="020B0503030403020204" pitchFamily="34" charset="0"/>
                <a:cs typeface="Arial" panose="020B0604020202020204" pitchFamily="34" charset="0"/>
              </a:rPr>
              <a:t>Document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called</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Rulesfor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Construction</a:t>
            </a:r>
            <a:r>
              <a:rPr lang="cs-CZ" sz="1200" dirty="0">
                <a:latin typeface="Arial" panose="020B0604020202020204" pitchFamily="34" charset="0"/>
                <a:ea typeface="Source Sans Pro" panose="020B0503030403020204" pitchFamily="34" charset="0"/>
                <a:cs typeface="Arial" panose="020B0604020202020204" pitchFamily="34" charset="0"/>
              </a:rPr>
              <a:t> Works </a:t>
            </a:r>
            <a:r>
              <a:rPr lang="cs-CZ" sz="1200" dirty="0" err="1">
                <a:latin typeface="Arial" panose="020B0604020202020204" pitchFamily="34" charset="0"/>
                <a:ea typeface="Source Sans Pro" panose="020B0503030403020204" pitchFamily="34" charset="0"/>
                <a:cs typeface="Arial" panose="020B0604020202020204" pitchFamily="34" charset="0"/>
              </a:rPr>
              <a:t>at</a:t>
            </a:r>
            <a:r>
              <a:rPr lang="cs-CZ" sz="1200" dirty="0">
                <a:latin typeface="Arial" panose="020B0604020202020204" pitchFamily="34" charset="0"/>
                <a:ea typeface="Source Sans Pro" panose="020B0503030403020204" pitchFamily="34" charset="0"/>
                <a:cs typeface="Arial" panose="020B0604020202020204" pitchFamily="34" charset="0"/>
              </a:rPr>
              <a:t> Prague Airport“ </a:t>
            </a:r>
            <a:r>
              <a:rPr lang="cs-CZ" sz="1200" dirty="0" err="1">
                <a:latin typeface="Arial" panose="020B0604020202020204" pitchFamily="34" charset="0"/>
                <a:ea typeface="Source Sans Pro" panose="020B0503030403020204" pitchFamily="34" charset="0"/>
                <a:cs typeface="Arial" panose="020B0604020202020204" pitchFamily="34" charset="0"/>
              </a:rPr>
              <a:t>which</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describes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general</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rules</a:t>
            </a:r>
            <a:r>
              <a:rPr lang="cs-CZ" sz="1200" dirty="0">
                <a:latin typeface="Arial" panose="020B0604020202020204" pitchFamily="34" charset="0"/>
                <a:ea typeface="Source Sans Pro" panose="020B0503030403020204" pitchFamily="34" charset="0"/>
                <a:cs typeface="Arial" panose="020B0604020202020204" pitchFamily="34" charset="0"/>
              </a:rPr>
              <a:t> and </a:t>
            </a:r>
            <a:r>
              <a:rPr lang="cs-CZ" sz="1200" dirty="0" err="1">
                <a:latin typeface="Arial" panose="020B0604020202020204" pitchFamily="34" charset="0"/>
                <a:ea typeface="Source Sans Pro" panose="020B0503030403020204" pitchFamily="34" charset="0"/>
                <a:cs typeface="Arial" panose="020B0604020202020204" pitchFamily="34" charset="0"/>
              </a:rPr>
              <a:t>procedures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required</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construction</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modifications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at</a:t>
            </a:r>
            <a:r>
              <a:rPr lang="cs-CZ" sz="1200" dirty="0">
                <a:latin typeface="Arial" panose="020B0604020202020204" pitchFamily="34" charset="0"/>
                <a:ea typeface="Source Sans Pro" panose="020B0503030403020204" pitchFamily="34" charset="0"/>
                <a:cs typeface="Arial" panose="020B0604020202020204" pitchFamily="34" charset="0"/>
              </a:rPr>
              <a:t> Prague Airport. </a:t>
            </a:r>
            <a:endParaRPr lang="en-US" sz="1200" i="1" dirty="0">
              <a:latin typeface="Arial" panose="020B0604020202020204" pitchFamily="34" charset="0"/>
              <a:ea typeface="Source Sans Pro" panose="020B0503030403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sz="1200" i="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9EE5C216-0F55-8831-A38C-17C79B22D907}"/>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D975649-56FB-D4C3-68FB-6557570B7078}"/>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Construction</a:t>
            </a:r>
            <a:r>
              <a:rPr lang="cs-CZ" dirty="0">
                <a:solidFill>
                  <a:schemeClr val="bg1"/>
                </a:solidFill>
                <a:latin typeface="Arial" panose="020B0604020202020204" pitchFamily="34" charset="0"/>
                <a:cs typeface="Arial" panose="020B0604020202020204" pitchFamily="34" charset="0"/>
              </a:rPr>
              <a:t> Works</a:t>
            </a:r>
          </a:p>
        </p:txBody>
      </p:sp>
      <p:sp>
        <p:nvSpPr>
          <p:cNvPr id="4" name="TextovéPole 3">
            <a:extLst>
              <a:ext uri="{FF2B5EF4-FFF2-40B4-BE49-F238E27FC236}">
                <a16:creationId xmlns:a16="http://schemas.microsoft.com/office/drawing/2014/main" id="{3413F6E0-8014-709B-10FD-753BD3E9701B}"/>
              </a:ext>
            </a:extLst>
          </p:cNvPr>
          <p:cNvSpPr txBox="1"/>
          <p:nvPr/>
        </p:nvSpPr>
        <p:spPr>
          <a:xfrm>
            <a:off x="325365" y="4580708"/>
            <a:ext cx="11464830" cy="61651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cs-CZ" sz="1200" i="1" dirty="0">
                <a:latin typeface="Arial" panose="020B0604020202020204" pitchFamily="34" charset="0"/>
                <a:cs typeface="Arial" panose="020B0604020202020204" pitchFamily="34" charset="0"/>
              </a:rPr>
              <a:t>More </a:t>
            </a:r>
            <a:r>
              <a:rPr lang="cs-CZ" sz="1200" i="1" dirty="0" err="1">
                <a:latin typeface="Arial" panose="020B0604020202020204" pitchFamily="34" charset="0"/>
                <a:cs typeface="Arial" panose="020B0604020202020204" pitchFamily="34" charset="0"/>
              </a:rPr>
              <a:t>documents</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concerning</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detailed</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technical</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safety</a:t>
            </a:r>
            <a:r>
              <a:rPr lang="cs-CZ" sz="1200" i="1" dirty="0">
                <a:latin typeface="Arial" panose="020B0604020202020204" pitchFamily="34" charset="0"/>
                <a:cs typeface="Arial" panose="020B0604020202020204" pitchFamily="34" charset="0"/>
              </a:rPr>
              <a:t> and </a:t>
            </a:r>
            <a:r>
              <a:rPr lang="cs-CZ" sz="1200" i="1" dirty="0" err="1">
                <a:latin typeface="Arial" panose="020B0604020202020204" pitchFamily="34" charset="0"/>
                <a:cs typeface="Arial" panose="020B0604020202020204" pitchFamily="34" charset="0"/>
              </a:rPr>
              <a:t>other</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requirements</a:t>
            </a:r>
            <a:r>
              <a:rPr lang="cs-CZ" sz="1200" i="1" dirty="0">
                <a:latin typeface="Arial" panose="020B0604020202020204" pitchFamily="34" charset="0"/>
                <a:cs typeface="Arial" panose="020B0604020202020204" pitchFamily="34" charset="0"/>
              </a:rPr>
              <a:t> are </a:t>
            </a:r>
            <a:r>
              <a:rPr lang="cs-CZ" sz="1200" i="1" dirty="0" err="1">
                <a:latin typeface="Arial" panose="020B0604020202020204" pitchFamily="34" charset="0"/>
                <a:cs typeface="Arial" panose="020B0604020202020204" pitchFamily="34" charset="0"/>
              </a:rPr>
              <a:t>available</a:t>
            </a:r>
            <a:r>
              <a:rPr lang="cs-CZ" sz="1200" i="1" dirty="0">
                <a:latin typeface="Arial" panose="020B0604020202020204" pitchFamily="34" charset="0"/>
                <a:cs typeface="Arial" panose="020B0604020202020204" pitchFamily="34" charset="0"/>
              </a:rPr>
              <a:t> on </a:t>
            </a:r>
            <a:r>
              <a:rPr lang="cs-CZ" sz="1200" i="1" dirty="0" err="1">
                <a:latin typeface="Arial" panose="020B0604020202020204" pitchFamily="34" charset="0"/>
                <a:cs typeface="Arial" panose="020B0604020202020204" pitchFamily="34" charset="0"/>
              </a:rPr>
              <a:t>the</a:t>
            </a:r>
            <a:r>
              <a:rPr lang="cs-CZ" sz="1200" i="1" dirty="0">
                <a:latin typeface="Arial" panose="020B0604020202020204" pitchFamily="34" charset="0"/>
                <a:cs typeface="Arial" panose="020B0604020202020204" pitchFamily="34" charset="0"/>
              </a:rPr>
              <a:t> profile </a:t>
            </a:r>
            <a:r>
              <a:rPr lang="cs-CZ" sz="1200" i="1" dirty="0" err="1">
                <a:latin typeface="Arial" panose="020B0604020202020204" pitchFamily="34" charset="0"/>
                <a:cs typeface="Arial" panose="020B0604020202020204" pitchFamily="34" charset="0"/>
              </a:rPr>
              <a:t>of</a:t>
            </a:r>
            <a:r>
              <a:rPr lang="cs-CZ" sz="1200" i="1" dirty="0">
                <a:latin typeface="Arial" panose="020B0604020202020204" pitchFamily="34" charset="0"/>
                <a:cs typeface="Arial" panose="020B0604020202020204" pitchFamily="34" charset="0"/>
              </a:rPr>
              <a:t> Prague Airport </a:t>
            </a:r>
            <a:r>
              <a:rPr lang="cs-CZ" sz="1200" i="1" dirty="0" err="1">
                <a:latin typeface="Arial" panose="020B0604020202020204" pitchFamily="34" charset="0"/>
                <a:cs typeface="Arial" panose="020B0604020202020204" pitchFamily="34" charset="0"/>
              </a:rPr>
              <a:t>at</a:t>
            </a:r>
            <a:r>
              <a:rPr lang="cs-CZ" sz="1200" i="1" dirty="0">
                <a:latin typeface="Arial" panose="020B0604020202020204" pitchFamily="34" charset="0"/>
                <a:cs typeface="Arial" panose="020B0604020202020204" pitchFamily="34" charset="0"/>
              </a:rPr>
              <a:t> Tender Arena web </a:t>
            </a:r>
            <a:r>
              <a:rPr lang="cs-CZ" sz="1200" i="1" dirty="0" err="1">
                <a:latin typeface="Arial" panose="020B0604020202020204" pitchFamily="34" charset="0"/>
                <a:cs typeface="Arial" panose="020B0604020202020204" pitchFamily="34" charset="0"/>
              </a:rPr>
              <a:t>page</a:t>
            </a:r>
            <a:r>
              <a:rPr lang="cs-CZ" sz="1200" i="1" dirty="0">
                <a:latin typeface="Arial" panose="020B0604020202020204" pitchFamily="34" charset="0"/>
                <a:cs typeface="Arial" panose="020B0604020202020204" pitchFamily="34" charset="0"/>
              </a:rPr>
              <a:t>, in </a:t>
            </a:r>
            <a:r>
              <a:rPr lang="cs-CZ" sz="1200" i="1" dirty="0" err="1">
                <a:latin typeface="Arial" panose="020B0604020202020204" pitchFamily="34" charset="0"/>
                <a:cs typeface="Arial" panose="020B0604020202020204" pitchFamily="34" charset="0"/>
              </a:rPr>
              <a:t>the</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section</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called</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Contracting</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Authority</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Documents</a:t>
            </a:r>
            <a:r>
              <a:rPr lang="cs-CZ" sz="1200" i="1" dirty="0">
                <a:latin typeface="Arial" panose="020B0604020202020204" pitchFamily="34" charset="0"/>
                <a:cs typeface="Arial" panose="020B0604020202020204" pitchFamily="34" charset="0"/>
              </a:rPr>
              <a:t>“ - </a:t>
            </a:r>
            <a:r>
              <a:rPr lang="en-US" sz="1200" i="1" dirty="0">
                <a:latin typeface="Arial" panose="020B0604020202020204" pitchFamily="34" charset="0"/>
                <a:cs typeface="Arial" panose="020B0604020202020204" pitchFamily="34" charset="0"/>
                <a:hlinkClick r:id="rId5"/>
              </a:rPr>
              <a:t>https://tenderarena.cz/dodavatel/seznam-profilu-zadavatelu/detail/Z0005204</a:t>
            </a:r>
            <a:r>
              <a:rPr lang="en-US" sz="1200" i="1" dirty="0">
                <a:latin typeface="Arial" panose="020B0604020202020204" pitchFamily="34" charset="0"/>
                <a:cs typeface="Arial" panose="020B0604020202020204" pitchFamily="34" charset="0"/>
              </a:rPr>
              <a:t>  </a:t>
            </a:r>
            <a:endParaRPr lang="cs-CZ" dirty="0"/>
          </a:p>
        </p:txBody>
      </p:sp>
    </p:spTree>
    <p:extLst>
      <p:ext uri="{BB962C8B-B14F-4D97-AF65-F5344CB8AC3E}">
        <p14:creationId xmlns:p14="http://schemas.microsoft.com/office/powerpoint/2010/main" val="404852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6</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Stavební úpravy</a:t>
            </a:r>
          </a:p>
        </p:txBody>
      </p:sp>
      <p:sp>
        <p:nvSpPr>
          <p:cNvPr id="5" name="TextovéPole 4">
            <a:extLst>
              <a:ext uri="{FF2B5EF4-FFF2-40B4-BE49-F238E27FC236}">
                <a16:creationId xmlns:a16="http://schemas.microsoft.com/office/drawing/2014/main" id="{216F65A4-174C-DC74-037F-406B17870C67}"/>
              </a:ext>
            </a:extLst>
          </p:cNvPr>
          <p:cNvSpPr txBox="1"/>
          <p:nvPr/>
        </p:nvSpPr>
        <p:spPr>
          <a:xfrm>
            <a:off x="142875" y="764079"/>
            <a:ext cx="11972925" cy="5516895"/>
          </a:xfrm>
          <a:prstGeom prst="rect">
            <a:avLst/>
          </a:prstGeom>
          <a:noFill/>
        </p:spPr>
        <p:txBody>
          <a:bodyPr wrap="square" rtlCol="0">
            <a:spAutoFit/>
          </a:bodyPr>
          <a:lstStyle/>
          <a:p>
            <a:pPr marL="268288" indent="-268288" algn="just">
              <a:lnSpc>
                <a:spcPct val="150000"/>
              </a:lnSpc>
            </a:pPr>
            <a:r>
              <a:rPr lang="en-US" sz="1600" b="1" dirty="0">
                <a:latin typeface="Arial" panose="020B0604020202020204" pitchFamily="34" charset="0"/>
                <a:ea typeface="Source Sans Pro" panose="020B0503030403020204" pitchFamily="34" charset="0"/>
                <a:cs typeface="Arial" panose="020B0604020202020204" pitchFamily="34" charset="0"/>
              </a:rPr>
              <a:t>2) Construction Works at Prague Airport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Civil Aeronautical Construction Department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Oddělení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civilních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leteckých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staveb</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100" dirty="0">
                <a:latin typeface="Arial" panose="020B0604020202020204" pitchFamily="34" charset="0"/>
                <a:ea typeface="Source Sans Pro" panose="020B0503030403020204" pitchFamily="34" charset="0"/>
                <a:cs typeface="Arial" panose="020B0604020202020204" pitchFamily="34" charset="0"/>
              </a:rPr>
              <a:t>– for more information please visit Transport and Energy Construction Authority (</a:t>
            </a:r>
            <a:r>
              <a:rPr lang="en-US" sz="1100" dirty="0" err="1">
                <a:latin typeface="Arial" panose="020B0604020202020204" pitchFamily="34" charset="0"/>
                <a:ea typeface="Source Sans Pro" panose="020B0503030403020204" pitchFamily="34" charset="0"/>
                <a:cs typeface="Arial" panose="020B0604020202020204" pitchFamily="34" charset="0"/>
              </a:rPr>
              <a:t>Dopravní</a:t>
            </a:r>
            <a:r>
              <a:rPr lang="en-US" sz="1100" dirty="0">
                <a:latin typeface="Arial" panose="020B0604020202020204" pitchFamily="34" charset="0"/>
                <a:ea typeface="Source Sans Pro" panose="020B0503030403020204" pitchFamily="34" charset="0"/>
                <a:cs typeface="Arial" panose="020B0604020202020204" pitchFamily="34" charset="0"/>
              </a:rPr>
              <a:t> a </a:t>
            </a:r>
            <a:r>
              <a:rPr lang="en-US" sz="1100" dirty="0" err="1">
                <a:latin typeface="Arial" panose="020B0604020202020204" pitchFamily="34" charset="0"/>
                <a:ea typeface="Source Sans Pro" panose="020B0503030403020204" pitchFamily="34" charset="0"/>
                <a:cs typeface="Arial" panose="020B0604020202020204" pitchFamily="34" charset="0"/>
              </a:rPr>
              <a:t>Energetický</a:t>
            </a:r>
            <a:r>
              <a:rPr lang="en-US" sz="1100" dirty="0">
                <a:latin typeface="Arial" panose="020B0604020202020204" pitchFamily="34" charset="0"/>
                <a:ea typeface="Source Sans Pro" panose="020B0503030403020204" pitchFamily="34" charset="0"/>
                <a:cs typeface="Arial" panose="020B0604020202020204" pitchFamily="34" charset="0"/>
              </a:rPr>
              <a:t> </a:t>
            </a:r>
            <a:r>
              <a:rPr lang="en-US" sz="1100" dirty="0" err="1">
                <a:latin typeface="Arial" panose="020B0604020202020204" pitchFamily="34" charset="0"/>
                <a:ea typeface="Source Sans Pro" panose="020B0503030403020204" pitchFamily="34" charset="0"/>
                <a:cs typeface="Arial" panose="020B0604020202020204" pitchFamily="34" charset="0"/>
              </a:rPr>
              <a:t>Úřad</a:t>
            </a:r>
            <a:r>
              <a:rPr lang="en-US" sz="1100" dirty="0">
                <a:latin typeface="Arial" panose="020B0604020202020204" pitchFamily="34" charset="0"/>
                <a:ea typeface="Source Sans Pro" panose="020B0503030403020204" pitchFamily="34" charset="0"/>
                <a:cs typeface="Arial" panose="020B0604020202020204" pitchFamily="34" charset="0"/>
              </a:rPr>
              <a:t> - DESÚ) at </a:t>
            </a:r>
            <a:r>
              <a:rPr lang="en-US" sz="1100" dirty="0">
                <a:latin typeface="Arial" panose="020B0604020202020204" pitchFamily="34" charset="0"/>
                <a:ea typeface="Source Sans Pro" panose="020B0503030403020204" pitchFamily="34" charset="0"/>
                <a:cs typeface="Arial" panose="020B0604020202020204" pitchFamily="34" charset="0"/>
                <a:hlinkClick r:id="rId2"/>
              </a:rPr>
              <a:t>https://desu.gov.cz/Kontakt.html</a:t>
            </a:r>
            <a:endParaRPr lang="en-US" sz="1100"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Locally competent Building Authority – Building Authority for Prague 6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stavební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Praha 6)</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100" dirty="0">
                <a:latin typeface="Arial" panose="020B0604020202020204" pitchFamily="34" charset="0"/>
                <a:ea typeface="Source Sans Pro" panose="020B0503030403020204" pitchFamily="34" charset="0"/>
                <a:cs typeface="Arial" panose="020B0604020202020204" pitchFamily="34" charset="0"/>
              </a:rPr>
              <a:t>Mrs. Ing. arch. Jitka </a:t>
            </a:r>
            <a:r>
              <a:rPr lang="en-US" sz="1100" dirty="0" err="1">
                <a:latin typeface="Arial" panose="020B0604020202020204" pitchFamily="34" charset="0"/>
                <a:ea typeface="Source Sans Pro" panose="020B0503030403020204" pitchFamily="34" charset="0"/>
                <a:cs typeface="Arial" panose="020B0604020202020204" pitchFamily="34" charset="0"/>
              </a:rPr>
              <a:t>Krásná</a:t>
            </a:r>
            <a:r>
              <a:rPr lang="en-US" sz="1100" dirty="0">
                <a:latin typeface="Arial" panose="020B0604020202020204" pitchFamily="34" charset="0"/>
                <a:ea typeface="Source Sans Pro" panose="020B0503030403020204" pitchFamily="34" charset="0"/>
                <a:cs typeface="Arial" panose="020B0604020202020204" pitchFamily="34" charset="0"/>
              </a:rPr>
              <a:t>, Department of Construction – Head of the Spatial Planning Department, tel. +420 220 189 802.</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Water Authority – Building Authority for Prague 6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Vodoprávní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stavební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Praha 6)</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100" dirty="0">
                <a:latin typeface="Arial" panose="020B0604020202020204" pitchFamily="34" charset="0"/>
                <a:ea typeface="Source Sans Pro" panose="020B0503030403020204" pitchFamily="34" charset="0"/>
                <a:cs typeface="Arial" panose="020B0604020202020204" pitchFamily="34" charset="0"/>
              </a:rPr>
              <a:t>Mr. Ing. David </a:t>
            </a:r>
            <a:r>
              <a:rPr lang="en-US" sz="1100" dirty="0" err="1">
                <a:latin typeface="Arial" panose="020B0604020202020204" pitchFamily="34" charset="0"/>
                <a:ea typeface="Source Sans Pro" panose="020B0503030403020204" pitchFamily="34" charset="0"/>
                <a:cs typeface="Arial" panose="020B0604020202020204" pitchFamily="34" charset="0"/>
              </a:rPr>
              <a:t>Marmazinský</a:t>
            </a:r>
            <a:r>
              <a:rPr lang="en-US" sz="1100" dirty="0">
                <a:latin typeface="Arial" panose="020B0604020202020204" pitchFamily="34" charset="0"/>
                <a:ea typeface="Source Sans Pro" panose="020B0503030403020204" pitchFamily="34" charset="0"/>
                <a:cs typeface="Arial" panose="020B0604020202020204" pitchFamily="34" charset="0"/>
              </a:rPr>
              <a:t>, Department of Construction Investment, tel. +420 220 189 817.</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dirty="0">
              <a:latin typeface="Arial" panose="020B0604020202020204" pitchFamily="34" charset="0"/>
              <a:ea typeface="Source Sans Pro" panose="020B0503030403020204" pitchFamily="34" charset="0"/>
              <a:cs typeface="Arial" panose="020B0604020202020204" pitchFamily="34" charset="0"/>
            </a:endParaRPr>
          </a:p>
          <a:p>
            <a:pPr marL="268288" indent="-268288" algn="just">
              <a:lnSpc>
                <a:spcPct val="150000"/>
              </a:lnSpc>
            </a:pPr>
            <a:r>
              <a:rPr lang="en-US" sz="1600" b="1" dirty="0">
                <a:latin typeface="Arial" panose="020B0604020202020204" pitchFamily="34" charset="0"/>
                <a:ea typeface="Source Sans Pro" panose="020B0503030403020204" pitchFamily="34" charset="0"/>
                <a:cs typeface="Arial" panose="020B0604020202020204" pitchFamily="34" charset="0"/>
              </a:rPr>
              <a:t>3) In order to obtain a building permit authorizing the construction works, it is often necessary to have the following statements from the various authorities/institutions: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Hygiene Station of Prague</a:t>
            </a:r>
            <a:r>
              <a:rPr lang="cs-CZ" sz="1200" b="1" i="1" dirty="0">
                <a:latin typeface="Arial" panose="020B0604020202020204" pitchFamily="34" charset="0"/>
                <a:ea typeface="Source Sans Pro" panose="020B0503030403020204" pitchFamily="34" charset="0"/>
                <a:cs typeface="Arial" panose="020B0604020202020204" pitchFamily="34" charset="0"/>
              </a:rPr>
              <a:t> </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Hygienická</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stanice</a:t>
            </a:r>
            <a:r>
              <a:rPr lang="en-US" sz="1200" i="1" dirty="0">
                <a:latin typeface="Arial" panose="020B0604020202020204" pitchFamily="34" charset="0"/>
                <a:ea typeface="Source Sans Pro" panose="020B0503030403020204" pitchFamily="34" charset="0"/>
                <a:cs typeface="Arial" panose="020B0604020202020204" pitchFamily="34" charset="0"/>
              </a:rPr>
              <a:t> hl. m.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pobočka</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Nechanského</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ulice</a:t>
            </a:r>
            <a:r>
              <a:rPr lang="en-US" sz="1200" i="1" dirty="0">
                <a:latin typeface="Arial" panose="020B0604020202020204" pitchFamily="34" charset="0"/>
                <a:ea typeface="Source Sans Pro" panose="020B0503030403020204" pitchFamily="34" charset="0"/>
                <a:cs typeface="Arial" panose="020B0604020202020204" pitchFamily="34" charset="0"/>
              </a:rPr>
              <a:t> 1/590</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rPr>
              <a:t>Praha 6 -</a:t>
            </a:r>
            <a:r>
              <a:rPr lang="en-US" sz="1200" b="1"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hlinkClick r:id="rId3"/>
              </a:rPr>
              <a:t>https://www.hygpraha.cz/kontakty-rozcestnik/</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a:latin typeface="Arial" panose="020B0604020202020204" pitchFamily="34" charset="0"/>
                <a:ea typeface="Source Sans Pro" panose="020B0503030403020204" pitchFamily="34" charset="0"/>
                <a:cs typeface="Arial" panose="020B0604020202020204" pitchFamily="34" charset="0"/>
              </a:rPr>
              <a:t>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Fire Rescue Service </a:t>
            </a:r>
            <a:r>
              <a:rPr lang="en-US" sz="1200" b="1" i="1" dirty="0" err="1">
                <a:latin typeface="Arial" panose="020B0604020202020204" pitchFamily="34" charset="0"/>
                <a:ea typeface="Source Sans Pro" panose="020B0503030403020204" pitchFamily="34" charset="0"/>
                <a:cs typeface="Arial" panose="020B0604020202020204" pitchFamily="34" charset="0"/>
              </a:rPr>
              <a:t>Depar</a:t>
            </a:r>
            <a:r>
              <a:rPr lang="cs-CZ" sz="1200" b="1" i="1" dirty="0">
                <a:latin typeface="Arial" panose="020B0604020202020204" pitchFamily="34" charset="0"/>
                <a:ea typeface="Source Sans Pro" panose="020B0503030403020204" pitchFamily="34" charset="0"/>
                <a:cs typeface="Arial" panose="020B0604020202020204" pitchFamily="34" charset="0"/>
              </a:rPr>
              <a:t>t</a:t>
            </a:r>
            <a:r>
              <a:rPr lang="en-US" sz="1200" b="1" i="1" dirty="0" err="1">
                <a:latin typeface="Arial" panose="020B0604020202020204" pitchFamily="34" charset="0"/>
                <a:ea typeface="Source Sans Pro" panose="020B0503030403020204" pitchFamily="34" charset="0"/>
                <a:cs typeface="Arial" panose="020B0604020202020204" pitchFamily="34" charset="0"/>
              </a:rPr>
              <a:t>ment</a:t>
            </a:r>
            <a:r>
              <a:rPr lang="en-US" sz="1200" b="1" i="1" dirty="0">
                <a:latin typeface="Arial" panose="020B0604020202020204" pitchFamily="34" charset="0"/>
                <a:ea typeface="Source Sans Pro" panose="020B0503030403020204" pitchFamily="34" charset="0"/>
                <a:cs typeface="Arial" panose="020B0604020202020204" pitchFamily="34" charset="0"/>
              </a:rPr>
              <a:t> of Prague </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Hasičský</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záchranný</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sbor</a:t>
            </a:r>
            <a:r>
              <a:rPr lang="en-US" sz="1200" i="1" dirty="0">
                <a:latin typeface="Arial" panose="020B0604020202020204" pitchFamily="34" charset="0"/>
                <a:ea typeface="Source Sans Pro" panose="020B0503030403020204" pitchFamily="34" charset="0"/>
                <a:cs typeface="Arial" panose="020B0604020202020204" pitchFamily="34" charset="0"/>
              </a:rPr>
              <a:t> hl. m.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odbor</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prevence</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oddělení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zvláštních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staveb</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Sokolská</a:t>
            </a:r>
            <a:r>
              <a:rPr lang="en-US" sz="1200" i="1" dirty="0">
                <a:latin typeface="Arial" panose="020B0604020202020204" pitchFamily="34" charset="0"/>
                <a:ea typeface="Source Sans Pro" panose="020B0503030403020204" pitchFamily="34" charset="0"/>
                <a:cs typeface="Arial" panose="020B0604020202020204" pitchFamily="34" charset="0"/>
              </a:rPr>
              <a:t> 62, Praha 2</a:t>
            </a:r>
            <a:r>
              <a:rPr lang="cs-CZ"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hlinkClick r:id="rId4"/>
              </a:rPr>
              <a:t>https://www.hzscr.cz/clanek/hasicska-stanice-c-1-sokolska-centrala.aspx</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a:latin typeface="Arial" panose="020B0604020202020204" pitchFamily="34" charset="0"/>
                <a:ea typeface="Source Sans Pro" panose="020B0503030403020204" pitchFamily="34" charset="0"/>
                <a:cs typeface="Arial" panose="020B0604020202020204" pitchFamily="34" charset="0"/>
              </a:rPr>
              <a:t> </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Municipal Office of Prague 6 – Department of Construction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6 – </a:t>
            </a:r>
            <a:r>
              <a:rPr lang="en-US" sz="1200" i="1" dirty="0" err="1">
                <a:latin typeface="Arial" panose="020B0604020202020204" pitchFamily="34" charset="0"/>
                <a:ea typeface="Source Sans Pro" panose="020B0503030403020204" pitchFamily="34" charset="0"/>
                <a:cs typeface="Arial" panose="020B0604020202020204" pitchFamily="34" charset="0"/>
              </a:rPr>
              <a:t>odbor</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výstavby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a:latin typeface="Arial" panose="020B0604020202020204" pitchFamily="34" charset="0"/>
                <a:ea typeface="Source Sans Pro" panose="020B0503030403020204" pitchFamily="34" charset="0"/>
                <a:cs typeface="Arial" panose="020B0604020202020204" pitchFamily="34" charset="0"/>
                <a:hlinkClick r:id="rId5"/>
              </a:rPr>
              <a:t>https://www.praha6.cz/odbor/odbor_09_8005.html</a:t>
            </a:r>
            <a:r>
              <a:rPr lang="en-US" sz="1200" i="1" dirty="0">
                <a:latin typeface="Arial" panose="020B0604020202020204" pitchFamily="34" charset="0"/>
                <a:ea typeface="Source Sans Pro" panose="020B0503030403020204" pitchFamily="34" charset="0"/>
                <a:cs typeface="Arial" panose="020B0604020202020204" pitchFamily="34" charset="0"/>
              </a:rPr>
              <a:t> </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Consent of the building owner – Letiště Praha, </a:t>
            </a:r>
            <a:r>
              <a:rPr lang="en-US" sz="1200" b="1" i="1" dirty="0" err="1">
                <a:latin typeface="Arial" panose="020B0604020202020204" pitchFamily="34" charset="0"/>
                <a:ea typeface="Source Sans Pro" panose="020B0503030403020204" pitchFamily="34" charset="0"/>
                <a:cs typeface="Arial" panose="020B0604020202020204" pitchFamily="34" charset="0"/>
              </a:rPr>
              <a:t>a.s.</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180975" algn="just">
              <a:lnSpc>
                <a:spcPct val="150000"/>
              </a:lnSpc>
            </a:pP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algn="ctr"/>
            <a:r>
              <a:rPr lang="en-US" b="1" u="sng" dirty="0">
                <a:latin typeface="Arial" panose="020B0604020202020204" pitchFamily="34" charset="0"/>
                <a:ea typeface="Source Sans Pro" panose="020B0503030403020204" pitchFamily="34" charset="0"/>
                <a:cs typeface="Arial" panose="020B0604020202020204" pitchFamily="34" charset="0"/>
              </a:rPr>
              <a:t> </a:t>
            </a:r>
          </a:p>
          <a:p>
            <a:pPr algn="ctr"/>
            <a:r>
              <a:rPr lang="en-US" b="1" u="sng" dirty="0">
                <a:latin typeface="Arial" panose="020B0604020202020204" pitchFamily="34" charset="0"/>
                <a:ea typeface="Source Sans Pro" panose="020B0503030403020204" pitchFamily="34" charset="0"/>
                <a:cs typeface="Arial" panose="020B0604020202020204" pitchFamily="34" charset="0"/>
              </a:rPr>
              <a:t>The exact required documents and statements are determined by the</a:t>
            </a:r>
            <a:r>
              <a:rPr lang="cs-CZ" b="1" u="sng" dirty="0">
                <a:latin typeface="Arial" panose="020B0604020202020204" pitchFamily="34" charset="0"/>
                <a:ea typeface="Source Sans Pro" panose="020B0503030403020204" pitchFamily="34" charset="0"/>
                <a:cs typeface="Arial" panose="020B0604020202020204" pitchFamily="34" charset="0"/>
              </a:rPr>
              <a:t> </a:t>
            </a:r>
            <a:r>
              <a:rPr lang="cs-CZ" b="1" u="sng" dirty="0" err="1">
                <a:latin typeface="Arial" panose="020B0604020202020204" pitchFamily="34" charset="0"/>
                <a:ea typeface="Source Sans Pro" panose="020B0503030403020204" pitchFamily="34" charset="0"/>
                <a:cs typeface="Arial" panose="020B0604020202020204" pitchFamily="34" charset="0"/>
              </a:rPr>
              <a:t>respective</a:t>
            </a:r>
            <a:r>
              <a:rPr lang="en-US" b="1" u="sng" dirty="0">
                <a:latin typeface="Arial" panose="020B0604020202020204" pitchFamily="34" charset="0"/>
                <a:ea typeface="Source Sans Pro" panose="020B0503030403020204" pitchFamily="34" charset="0"/>
                <a:cs typeface="Arial" panose="020B0604020202020204" pitchFamily="34" charset="0"/>
              </a:rPr>
              <a:t> Building Authority.</a:t>
            </a:r>
          </a:p>
        </p:txBody>
      </p:sp>
      <p:sp>
        <p:nvSpPr>
          <p:cNvPr id="6" name="Obdélník 5">
            <a:extLst>
              <a:ext uri="{FF2B5EF4-FFF2-40B4-BE49-F238E27FC236}">
                <a16:creationId xmlns:a16="http://schemas.microsoft.com/office/drawing/2014/main" id="{ADF1018F-52D4-6EF7-4E9B-C3715DAFB176}"/>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E045E352-D728-05E2-6585-C7AA8A9450AA}"/>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Construction</a:t>
            </a:r>
            <a:r>
              <a:rPr lang="cs-CZ" dirty="0">
                <a:solidFill>
                  <a:schemeClr val="bg1"/>
                </a:solidFill>
                <a:latin typeface="Arial" panose="020B0604020202020204" pitchFamily="34" charset="0"/>
                <a:cs typeface="Arial" panose="020B0604020202020204" pitchFamily="34" charset="0"/>
              </a:rPr>
              <a:t> Works</a:t>
            </a:r>
          </a:p>
        </p:txBody>
      </p:sp>
    </p:spTree>
    <p:extLst>
      <p:ext uri="{BB962C8B-B14F-4D97-AF65-F5344CB8AC3E}">
        <p14:creationId xmlns:p14="http://schemas.microsoft.com/office/powerpoint/2010/main" val="72528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7</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Elektrická energie</a:t>
            </a:r>
          </a:p>
        </p:txBody>
      </p:sp>
      <p:sp>
        <p:nvSpPr>
          <p:cNvPr id="5" name="TextovéPole 4">
            <a:extLst>
              <a:ext uri="{FF2B5EF4-FFF2-40B4-BE49-F238E27FC236}">
                <a16:creationId xmlns:a16="http://schemas.microsoft.com/office/drawing/2014/main" id="{E094E256-F88A-E3DB-50CF-F4822F93E72B}"/>
              </a:ext>
            </a:extLst>
          </p:cNvPr>
          <p:cNvSpPr txBox="1"/>
          <p:nvPr/>
        </p:nvSpPr>
        <p:spPr>
          <a:xfrm>
            <a:off x="368180" y="966180"/>
            <a:ext cx="11671420" cy="447866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After signing the lease agreement, it is necessary that you conclude the separate contract for the supply of electricity with Prague Airport (separately measured electricity) </a:t>
            </a:r>
          </a:p>
          <a:p>
            <a:pPr lvl="0">
              <a:lnSpc>
                <a:spcPct val="150000"/>
              </a:lnSpc>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Contact person</a:t>
            </a:r>
            <a:r>
              <a:rPr lang="cs-CZ" sz="1600" u="sng" dirty="0">
                <a:latin typeface="Arial" panose="020B0604020202020204" pitchFamily="34" charset="0"/>
                <a:ea typeface="Source Sans Pro" panose="020B0503030403020204" pitchFamily="34" charset="0"/>
                <a:cs typeface="Arial" panose="020B0604020202020204" pitchFamily="34" charset="0"/>
              </a:rPr>
              <a:t>s</a:t>
            </a:r>
            <a:r>
              <a:rPr lang="en-US" sz="1600" u="sng" dirty="0">
                <a:latin typeface="Arial" panose="020B0604020202020204" pitchFamily="34" charset="0"/>
                <a:ea typeface="Source Sans Pro" panose="020B0503030403020204" pitchFamily="34" charset="0"/>
                <a:cs typeface="Arial" panose="020B0604020202020204" pitchFamily="34" charset="0"/>
              </a:rPr>
              <a:t> at Prague Airport in charge of concluding the separate contract for supply of electricity is</a:t>
            </a:r>
            <a:r>
              <a:rPr lang="en-US" sz="1600" dirty="0">
                <a:latin typeface="Arial" panose="020B0604020202020204" pitchFamily="34" charset="0"/>
                <a:ea typeface="Source Sans Pro" panose="020B0503030403020204" pitchFamily="34" charset="0"/>
                <a:cs typeface="Arial" panose="020B0604020202020204" pitchFamily="34" charset="0"/>
              </a:rPr>
              <a:t>:</a:t>
            </a:r>
          </a:p>
          <a:p>
            <a:pPr lvl="0" indent="266700"/>
            <a:endParaRPr lang="cs-CZ" sz="1600" b="1"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cs-CZ" sz="1600" b="1"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Dana </a:t>
            </a:r>
            <a:r>
              <a:rPr lang="en-US" sz="1600" b="1" dirty="0" err="1">
                <a:latin typeface="Arial" panose="020B0604020202020204" pitchFamily="34" charset="0"/>
                <a:ea typeface="Source Sans Pro" panose="020B0503030403020204" pitchFamily="34" charset="0"/>
                <a:cs typeface="Arial" panose="020B0604020202020204" pitchFamily="34" charset="0"/>
              </a:rPr>
              <a:t>Vlachová</a:t>
            </a:r>
            <a:r>
              <a:rPr lang="en-US" sz="1600" b="1" dirty="0">
                <a:latin typeface="Arial" panose="020B0604020202020204" pitchFamily="34" charset="0"/>
                <a:ea typeface="Source Sans Pro" panose="020B0503030403020204" pitchFamily="34" charset="0"/>
                <a:cs typeface="Arial" panose="020B0604020202020204" pitchFamily="34" charset="0"/>
              </a:rPr>
              <a:t> </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Electricity</a:t>
            </a:r>
            <a:r>
              <a:rPr lang="cs-CZ" sz="1600" dirty="0">
                <a:latin typeface="Arial" panose="020B0604020202020204" pitchFamily="34" charset="0"/>
                <a:ea typeface="Source Sans Pro" panose="020B0503030403020204" pitchFamily="34" charset="0"/>
                <a:cs typeface="Arial" panose="020B0604020202020204" pitchFamily="34" charset="0"/>
              </a:rPr>
              <a:t> and </a:t>
            </a:r>
            <a:r>
              <a:rPr lang="cs-CZ" sz="1600" dirty="0" err="1">
                <a:latin typeface="Arial" panose="020B0604020202020204" pitchFamily="34" charset="0"/>
                <a:ea typeface="Source Sans Pro" panose="020B0503030403020204" pitchFamily="34" charset="0"/>
                <a:cs typeface="Arial" panose="020B0604020202020204" pitchFamily="34" charset="0"/>
              </a:rPr>
              <a:t>Energy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Contract</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Coordinator</a:t>
            </a:r>
            <a:r>
              <a:rPr lang="cs-CZ" sz="1600" dirty="0">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+420 602 487 172 </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e-mail: </a:t>
            </a:r>
            <a:r>
              <a:rPr lang="en-US" sz="1600" u="sng" dirty="0">
                <a:latin typeface="Arial" panose="020B0604020202020204" pitchFamily="34" charset="0"/>
                <a:ea typeface="Source Sans Pro" panose="020B0503030403020204" pitchFamily="34" charset="0"/>
                <a:cs typeface="Arial" panose="020B0604020202020204" pitchFamily="34" charset="0"/>
                <a:hlinkClick r:id="rId2"/>
              </a:rPr>
              <a:t>dana.vlachova@prg.aero</a:t>
            </a: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i="1" dirty="0">
                <a:latin typeface="Arial" panose="020B0604020202020204" pitchFamily="34" charset="0"/>
                <a:ea typeface="Source Sans Pro" panose="020B0503030403020204" pitchFamily="34" charset="0"/>
                <a:cs typeface="Arial" panose="020B0604020202020204" pitchFamily="34" charset="0"/>
              </a:rPr>
              <a:t>o</a:t>
            </a:r>
            <a:r>
              <a:rPr lang="cs-CZ" sz="1600" i="1" dirty="0">
                <a:latin typeface="Arial" panose="020B0604020202020204" pitchFamily="34" charset="0"/>
                <a:ea typeface="Source Sans Pro" panose="020B0503030403020204" pitchFamily="34" charset="0"/>
                <a:cs typeface="Arial" panose="020B0604020202020204" pitchFamily="34" charset="0"/>
              </a:rPr>
              <a:t>r</a:t>
            </a:r>
            <a:r>
              <a:rPr lang="en-US" sz="1600" i="1" dirty="0">
                <a:latin typeface="Arial" panose="020B0604020202020204" pitchFamily="34" charset="0"/>
                <a:ea typeface="Source Sans Pro" panose="020B0503030403020204" pitchFamily="34" charset="0"/>
                <a:cs typeface="Arial" panose="020B0604020202020204" pitchFamily="34" charset="0"/>
              </a:rPr>
              <a:t> </a:t>
            </a:r>
          </a:p>
          <a:p>
            <a:pPr indent="266700">
              <a:lnSpc>
                <a:spcPct val="150000"/>
              </a:lnSpc>
            </a:pPr>
            <a:r>
              <a:rPr lang="cs-CZ" sz="1600" b="1"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Simona </a:t>
            </a:r>
            <a:r>
              <a:rPr lang="en-US" sz="1600" b="1" dirty="0" err="1">
                <a:latin typeface="Arial" panose="020B0604020202020204" pitchFamily="34" charset="0"/>
                <a:ea typeface="Source Sans Pro" panose="020B0503030403020204" pitchFamily="34" charset="0"/>
                <a:cs typeface="Arial" panose="020B0604020202020204" pitchFamily="34" charset="0"/>
              </a:rPr>
              <a:t>Zárubová</a:t>
            </a:r>
            <a:r>
              <a:rPr lang="en-US" sz="1600" dirty="0">
                <a:latin typeface="Arial" panose="020B0604020202020204" pitchFamily="34" charset="0"/>
                <a:ea typeface="Source Sans Pro" panose="020B0503030403020204" pitchFamily="34" charset="0"/>
                <a:cs typeface="Arial" panose="020B0604020202020204" pitchFamily="34" charset="0"/>
              </a:rPr>
              <a:t> - </a:t>
            </a:r>
            <a:r>
              <a:rPr lang="cs-CZ" sz="1600" dirty="0" err="1">
                <a:latin typeface="Arial" panose="020B0604020202020204" pitchFamily="34" charset="0"/>
                <a:ea typeface="Source Sans Pro" panose="020B0503030403020204" pitchFamily="34" charset="0"/>
                <a:cs typeface="Arial" panose="020B0604020202020204" pitchFamily="34" charset="0"/>
              </a:rPr>
              <a:t>Electricity</a:t>
            </a:r>
            <a:r>
              <a:rPr lang="cs-CZ" sz="1600" dirty="0">
                <a:latin typeface="Arial" panose="020B0604020202020204" pitchFamily="34" charset="0"/>
                <a:ea typeface="Source Sans Pro" panose="020B0503030403020204" pitchFamily="34" charset="0"/>
                <a:cs typeface="Arial" panose="020B0604020202020204" pitchFamily="34" charset="0"/>
              </a:rPr>
              <a:t> and </a:t>
            </a:r>
            <a:r>
              <a:rPr lang="cs-CZ" sz="1600" dirty="0" err="1">
                <a:latin typeface="Arial" panose="020B0604020202020204" pitchFamily="34" charset="0"/>
                <a:ea typeface="Source Sans Pro" panose="020B0503030403020204" pitchFamily="34" charset="0"/>
                <a:cs typeface="Arial" panose="020B0604020202020204" pitchFamily="34" charset="0"/>
              </a:rPr>
              <a:t>Energy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Contract</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Coordinator</a:t>
            </a:r>
            <a:r>
              <a:rPr lang="cs-CZ" sz="1600" dirty="0">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a:t>
            </a:r>
            <a:r>
              <a:rPr lang="en-US" sz="1600" b="0" i="0" dirty="0">
                <a:solidFill>
                  <a:srgbClr val="000000"/>
                </a:solidFill>
                <a:effectLst/>
                <a:latin typeface="Arial" panose="020B0604020202020204" pitchFamily="34" charset="0"/>
              </a:rPr>
              <a:t>702 271 191</a:t>
            </a:r>
          </a:p>
          <a:p>
            <a:pPr lvl="0" indent="266700">
              <a:lnSpc>
                <a:spcPct val="150000"/>
              </a:lnSpc>
            </a:pP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rPr>
              <a:t>e-mail: </a:t>
            </a: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hlinkClick r:id="rId3"/>
              </a:rPr>
              <a:t>simona.zarubova@prg.aero</a:t>
            </a: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64B111EF-C0BB-6693-C447-A2F93A27A68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70026F9-D915-9057-402F-B9A82360DAF1}"/>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Electricity</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81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8</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IT služby</a:t>
            </a:r>
          </a:p>
        </p:txBody>
      </p:sp>
      <p:sp>
        <p:nvSpPr>
          <p:cNvPr id="5" name="TextovéPole 4">
            <a:extLst>
              <a:ext uri="{FF2B5EF4-FFF2-40B4-BE49-F238E27FC236}">
                <a16:creationId xmlns:a16="http://schemas.microsoft.com/office/drawing/2014/main" id="{31E4A6C8-E7F3-AAE6-08FF-EF50444F97E2}"/>
              </a:ext>
            </a:extLst>
          </p:cNvPr>
          <p:cNvSpPr txBox="1"/>
          <p:nvPr/>
        </p:nvSpPr>
        <p:spPr>
          <a:xfrm>
            <a:off x="429489" y="771720"/>
            <a:ext cx="11638685" cy="4109330"/>
          </a:xfrm>
          <a:prstGeom prst="rect">
            <a:avLst/>
          </a:prstGeom>
          <a:noFill/>
        </p:spPr>
        <p:txBody>
          <a:bodyPr wrap="square" rtlCol="0">
            <a:spAutoFit/>
          </a:bodyPr>
          <a:lstStyle/>
          <a:p>
            <a:pPr lvl="0">
              <a:lnSpc>
                <a:spcPct val="150000"/>
              </a:lnSpc>
            </a:pPr>
            <a:endParaRPr lang="en-US" sz="16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IT services provided by Prague Airport are subject to a charge according to the Price List of IT services of Prague Airport</a:t>
            </a:r>
          </a:p>
          <a:p>
            <a:pPr marL="28575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Your requested scope of IT services provided by the Prague Airport will be defined in separate contract </a:t>
            </a:r>
          </a:p>
          <a:p>
            <a:pPr marL="285750" lvl="0" indent="-285750">
              <a:lnSpc>
                <a:spcPct val="150000"/>
              </a:lnSpc>
              <a:buFont typeface="Arial" panose="020B0604020202020204" pitchFamily="34" charset="0"/>
              <a:buChar char="•"/>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For concluding separate contract on IT services, more information about the Price List of IT Services or in need of other information on this topic, please contact: </a:t>
            </a:r>
          </a:p>
          <a:p>
            <a:pPr lvl="0">
              <a:lnSpc>
                <a:spcPct val="150000"/>
              </a:lnSpc>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b="1" u="sng"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Daniela </a:t>
            </a:r>
            <a:r>
              <a:rPr lang="en-US" sz="1600" b="1" dirty="0" err="1">
                <a:latin typeface="Arial" panose="020B0604020202020204" pitchFamily="34" charset="0"/>
                <a:ea typeface="Source Sans Pro" panose="020B0503030403020204" pitchFamily="34" charset="0"/>
                <a:cs typeface="Arial" panose="020B0604020202020204" pitchFamily="34" charset="0"/>
              </a:rPr>
              <a:t>Matějková</a:t>
            </a:r>
            <a:r>
              <a:rPr lang="en-US" sz="1600" b="1" dirty="0">
                <a:latin typeface="Arial" panose="020B0604020202020204" pitchFamily="34" charset="0"/>
                <a:ea typeface="Source Sans Pro" panose="020B0503030403020204" pitchFamily="34" charset="0"/>
                <a:cs typeface="Arial" panose="020B0604020202020204" pitchFamily="34" charset="0"/>
              </a:rPr>
              <a:t> </a:t>
            </a:r>
            <a:r>
              <a:rPr lang="en-US" sz="1600" dirty="0">
                <a:latin typeface="Arial" panose="020B0604020202020204" pitchFamily="34" charset="0"/>
                <a:ea typeface="Source Sans Pro" panose="020B0503030403020204" pitchFamily="34" charset="0"/>
                <a:cs typeface="Arial" panose="020B0604020202020204" pitchFamily="34" charset="0"/>
              </a:rPr>
              <a:t>– IT Administrative Officer</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+420 720 070 897</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e-mail: </a:t>
            </a:r>
            <a:r>
              <a:rPr lang="en-US" sz="1600" dirty="0">
                <a:latin typeface="Arial" panose="020B0604020202020204" pitchFamily="34" charset="0"/>
                <a:ea typeface="Source Sans Pro" panose="020B0503030403020204" pitchFamily="34" charset="0"/>
                <a:cs typeface="Arial" panose="020B0604020202020204" pitchFamily="34" charset="0"/>
                <a:hlinkClick r:id="rId2"/>
              </a:rPr>
              <a:t>daniela.matejkova@prg.aero</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nSpc>
                <a:spcPct val="150000"/>
              </a:lnSpc>
            </a:pPr>
            <a:endParaRPr lang="en-US" sz="1600" dirty="0">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ECC0B9FB-22A4-0D8F-A414-481A3E97A3A2}"/>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01A4CCF-BF8C-5607-FF9C-18D2A6E5C6D1}"/>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IT </a:t>
            </a:r>
            <a:r>
              <a:rPr lang="cs-CZ" dirty="0" err="1">
                <a:solidFill>
                  <a:schemeClr val="bg1"/>
                </a:solidFill>
                <a:latin typeface="Arial" panose="020B0604020202020204" pitchFamily="34" charset="0"/>
                <a:cs typeface="Arial" panose="020B0604020202020204" pitchFamily="34" charset="0"/>
              </a:rPr>
              <a:t>Services</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8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107734"/>
            <a:ext cx="10515600" cy="847292"/>
          </a:xfrm>
        </p:spPr>
        <p:txBody>
          <a:bodyPr/>
          <a:lstStyle/>
          <a:p>
            <a:r>
              <a:rPr lang="cs-CZ" dirty="0">
                <a:solidFill>
                  <a:schemeClr val="bg1"/>
                </a:solidFill>
                <a:ea typeface="Source Sans Pro" panose="020B0503030403020204" pitchFamily="34" charset="0"/>
              </a:rPr>
              <a:t>Zásobování – obecné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9</a:t>
            </a:fld>
            <a:endParaRPr lang="cs-CZ" dirty="0"/>
          </a:p>
        </p:txBody>
      </p:sp>
      <p:sp>
        <p:nvSpPr>
          <p:cNvPr id="7" name="TextovéPole 6">
            <a:extLst>
              <a:ext uri="{FF2B5EF4-FFF2-40B4-BE49-F238E27FC236}">
                <a16:creationId xmlns:a16="http://schemas.microsoft.com/office/drawing/2014/main" id="{EE8809D1-EB8B-CDD4-D565-F9118D620E34}"/>
              </a:ext>
            </a:extLst>
          </p:cNvPr>
          <p:cNvSpPr txBox="1"/>
          <p:nvPr/>
        </p:nvSpPr>
        <p:spPr>
          <a:xfrm>
            <a:off x="458463" y="803687"/>
            <a:ext cx="11432558" cy="576311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Store stocking should take place between 10:00 PM and 05:00 AM and should not disturb passengers in any way.</a:t>
            </a:r>
          </a:p>
          <a:p>
            <a:pPr marL="285750" indent="-285750">
              <a:buFont typeface="Arial" panose="020B0604020202020204" pitchFamily="34" charset="0"/>
              <a:buChar char="•"/>
            </a:pPr>
            <a:endParaRPr lang="en-US" sz="1400" b="1" u="sng"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To bring goods into the Terminal 1 (T1) and Terminal 2 (T2) the freight/load ramps in both terminals are used. These ramps are situated in the so called „Supply Tunnel“ which can be accessed by delivery car through the service gate nr. 11 (T1) and nr. 18 (T2) </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To obtain entrance permit to the Supply Tunnel it is necessary to fill out an application form called „</a:t>
            </a:r>
            <a:r>
              <a:rPr lang="en-US" sz="1400" b="1" i="1" dirty="0">
                <a:latin typeface="Arial" panose="020B0604020202020204" pitchFamily="34" charset="0"/>
                <a:ea typeface="Source Sans Pro" panose="020B0503030403020204" pitchFamily="34" charset="0"/>
                <a:cs typeface="Arial" panose="020B0604020202020204" pitchFamily="34" charset="0"/>
              </a:rPr>
              <a:t>Request for Inclusion in the List of Suppliers</a:t>
            </a:r>
            <a:r>
              <a:rPr lang="en-US" sz="1400" dirty="0">
                <a:latin typeface="Arial" panose="020B0604020202020204" pitchFamily="34" charset="0"/>
                <a:ea typeface="Source Sans Pro" panose="020B0503030403020204" pitchFamily="34" charset="0"/>
                <a:cs typeface="Arial" panose="020B0604020202020204" pitchFamily="34" charset="0"/>
              </a:rPr>
              <a:t>“ and deliver it to the </a:t>
            </a:r>
            <a:r>
              <a:rPr lang="en-US" sz="1400" dirty="0">
                <a:latin typeface="Arial" panose="020B0604020202020204" pitchFamily="34" charset="0"/>
                <a:ea typeface="Source Sans Pro" panose="020B0503030403020204" pitchFamily="34" charset="0"/>
                <a:cs typeface="Arial" panose="020B0604020202020204" pitchFamily="34" charset="0"/>
                <a:hlinkClick r:id="rId2"/>
              </a:rPr>
              <a:t>Business Administration Office</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050" i="1" dirty="0">
                <a:latin typeface="Arial" panose="020B0604020202020204" pitchFamily="34" charset="0"/>
                <a:ea typeface="Source Sans Pro" panose="020B0503030403020204" pitchFamily="34" charset="0"/>
                <a:cs typeface="Arial" panose="020B0604020202020204" pitchFamily="34" charset="0"/>
              </a:rPr>
              <a:t>(To submit  the application, it is necessary to have previously submitted and approved a request for Signature Authorization, for more information please see procedure for obtaining IDC on page 3)</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In case your store/warehouse is located in the Security Restricted Area (SRA) of Terminal 1 or Terminal 2, the security inspection of goods is required and is performed primarily at the freight ramps.</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security check of goods is a fee-based service provided by Prague Airport. </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dirty="0">
                <a:latin typeface="Arial" panose="020B0604020202020204" pitchFamily="34" charset="0"/>
                <a:ea typeface="Source Sans Pro" panose="020B0503030403020204" pitchFamily="34" charset="0"/>
                <a:cs typeface="Arial" panose="020B0604020202020204" pitchFamily="34" charset="0"/>
              </a:rPr>
              <a:t>      </a:t>
            </a:r>
          </a:p>
          <a:p>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400" u="sng" dirty="0">
                <a:latin typeface="Arial" panose="020B0604020202020204" pitchFamily="34" charset="0"/>
                <a:ea typeface="Source Sans Pro" panose="020B0503030403020204" pitchFamily="34" charset="0"/>
                <a:cs typeface="Arial" panose="020B0604020202020204" pitchFamily="34" charset="0"/>
              </a:rPr>
              <a:t>For more information on security check of goods and current prices please contact</a:t>
            </a:r>
            <a:r>
              <a:rPr lang="en-US" sz="1400" dirty="0">
                <a:latin typeface="Arial" panose="020B0604020202020204" pitchFamily="34" charset="0"/>
                <a:ea typeface="Source Sans Pro" panose="020B0503030403020204" pitchFamily="34" charset="0"/>
                <a:cs typeface="Arial" panose="020B0604020202020204" pitchFamily="34" charset="0"/>
              </a:rPr>
              <a:t>:</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b="1" dirty="0">
                <a:latin typeface="Arial" panose="020B0604020202020204" pitchFamily="34" charset="0"/>
                <a:ea typeface="Source Sans Pro" panose="020B0503030403020204" pitchFamily="34" charset="0"/>
                <a:cs typeface="Arial" panose="020B0604020202020204" pitchFamily="34" charset="0"/>
              </a:rPr>
              <a:t>      Mrs. Ladislava </a:t>
            </a:r>
            <a:r>
              <a:rPr lang="en-US" sz="1400" b="1" dirty="0" err="1">
                <a:latin typeface="Arial" panose="020B0604020202020204" pitchFamily="34" charset="0"/>
                <a:ea typeface="Source Sans Pro" panose="020B0503030403020204" pitchFamily="34" charset="0"/>
                <a:cs typeface="Arial" panose="020B0604020202020204" pitchFamily="34" charset="0"/>
              </a:rPr>
              <a:t>Koldínská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Security Officer</a:t>
            </a:r>
          </a:p>
          <a:p>
            <a:r>
              <a:rPr lang="en-US" sz="1400" dirty="0">
                <a:latin typeface="Arial" panose="020B0604020202020204" pitchFamily="34" charset="0"/>
                <a:ea typeface="Source Sans Pro" panose="020B0503030403020204" pitchFamily="34" charset="0"/>
                <a:cs typeface="Arial" panose="020B0604020202020204" pitchFamily="34" charset="0"/>
              </a:rPr>
              <a:t>      tel.:    +420 220 117 767</a:t>
            </a:r>
          </a:p>
          <a:p>
            <a:r>
              <a:rPr lang="en-US" sz="1400" dirty="0">
                <a:latin typeface="Arial" panose="020B0604020202020204" pitchFamily="34" charset="0"/>
                <a:ea typeface="Source Sans Pro" panose="020B0503030403020204" pitchFamily="34" charset="0"/>
                <a:cs typeface="Arial" panose="020B0604020202020204" pitchFamily="34" charset="0"/>
              </a:rPr>
              <a:t>      mob.: +420 702 273 667</a:t>
            </a:r>
          </a:p>
          <a:p>
            <a:r>
              <a:rPr lang="en-US" sz="1400" dirty="0">
                <a:latin typeface="Arial" panose="020B0604020202020204" pitchFamily="34" charset="0"/>
                <a:ea typeface="Source Sans Pro" panose="020B0503030403020204" pitchFamily="34" charset="0"/>
                <a:cs typeface="Arial" panose="020B0604020202020204" pitchFamily="34" charset="0"/>
              </a:rPr>
              <a:t>      e-mail: </a:t>
            </a:r>
            <a:r>
              <a:rPr lang="en-US" sz="1400" dirty="0">
                <a:latin typeface="Arial" panose="020B0604020202020204" pitchFamily="34" charset="0"/>
                <a:ea typeface="Source Sans Pro" panose="020B0503030403020204" pitchFamily="34" charset="0"/>
                <a:cs typeface="Arial" panose="020B0604020202020204" pitchFamily="34" charset="0"/>
                <a:hlinkClick r:id="rId3"/>
              </a:rPr>
              <a:t>ladislava.koldinska@prg.aero</a:t>
            </a:r>
            <a:r>
              <a:rPr lang="en-US" sz="1400" dirty="0">
                <a:latin typeface="Arial" panose="020B0604020202020204" pitchFamily="34" charset="0"/>
                <a:ea typeface="Source Sans Pro" panose="020B0503030403020204" pitchFamily="34" charset="0"/>
                <a:cs typeface="Arial" panose="020B0604020202020204" pitchFamily="34" charset="0"/>
              </a:rPr>
              <a:t> </a:t>
            </a:r>
          </a:p>
          <a:p>
            <a:pPr algn="just"/>
            <a:endParaRPr lang="en-US" sz="1200" u="sng" dirty="0">
              <a:latin typeface="Arial" panose="020B0604020202020204" pitchFamily="34" charset="0"/>
              <a:ea typeface="Source Sans Pro" panose="020B0503030403020204" pitchFamily="34" charset="0"/>
              <a:cs typeface="Arial" panose="020B0604020202020204" pitchFamily="34" charset="0"/>
            </a:endParaRPr>
          </a:p>
          <a:p>
            <a:pPr algn="just"/>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u="sng" dirty="0">
                <a:latin typeface="Arial" panose="020B0604020202020204" pitchFamily="34" charset="0"/>
                <a:ea typeface="Source Sans Pro" panose="020B0503030403020204" pitchFamily="34" charset="0"/>
                <a:cs typeface="Arial" panose="020B0604020202020204" pitchFamily="34" charset="0"/>
              </a:rPr>
              <a:t>Attached to this presentation you will find:</a:t>
            </a:r>
          </a:p>
          <a:p>
            <a:pPr marL="628650" lvl="1" indent="-1714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Application form „Request for Inclusion in the List of Suppliers“</a:t>
            </a:r>
          </a:p>
          <a:p>
            <a:pPr marL="628650" lvl="1" indent="-1714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Order form for the security check of goods </a:t>
            </a:r>
          </a:p>
          <a:p>
            <a:pPr algn="just"/>
            <a:endParaRPr lang="en-US" sz="1200" i="1"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22CF531A-5A26-0F71-5031-975908B1C71A}"/>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Nadpis 2">
            <a:extLst>
              <a:ext uri="{FF2B5EF4-FFF2-40B4-BE49-F238E27FC236}">
                <a16:creationId xmlns:a16="http://schemas.microsoft.com/office/drawing/2014/main" id="{06F282B0-6CE0-1EBC-45CB-0A99E06F378D}"/>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General </a:t>
            </a:r>
            <a:r>
              <a:rPr lang="cs-CZ" dirty="0" err="1">
                <a:solidFill>
                  <a:schemeClr val="bg1"/>
                </a:solidFill>
                <a:latin typeface="Arial" panose="020B0604020202020204" pitchFamily="34" charset="0"/>
                <a:cs typeface="Arial" panose="020B0604020202020204" pitchFamily="34" charset="0"/>
              </a:rPr>
              <a:t>Information</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68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pisSouboru xmlns="89b3bcae-c876-48b5-b9ba-c9197fbb9b3a">LP šablona prezentace v PowerPoint. Poměr stran16:9</PopisSouboru>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B42B33107B5914A8C1DE6AD679D0078" ma:contentTypeVersion="10" ma:contentTypeDescription="Vytvoří nový dokument" ma:contentTypeScope="" ma:versionID="38e6d510e141f7f96bc28aed6e8db4c9">
  <xsd:schema xmlns:xsd="http://www.w3.org/2001/XMLSchema" xmlns:xs="http://www.w3.org/2001/XMLSchema" xmlns:p="http://schemas.microsoft.com/office/2006/metadata/properties" xmlns:ns2="89b3bcae-c876-48b5-b9ba-c9197fbb9b3a" xmlns:ns3="a2a1d27c-ea33-4073-8221-22ce7882338b" targetNamespace="http://schemas.microsoft.com/office/2006/metadata/properties" ma:root="true" ma:fieldsID="a356e1a256ba3f0894367c58fbac6a1d" ns2:_="" ns3:_="">
    <xsd:import namespace="89b3bcae-c876-48b5-b9ba-c9197fbb9b3a"/>
    <xsd:import namespace="a2a1d27c-ea33-4073-8221-22ce7882338b"/>
    <xsd:element name="properties">
      <xsd:complexType>
        <xsd:sequence>
          <xsd:element name="documentManagement">
            <xsd:complexType>
              <xsd:all>
                <xsd:element ref="ns2:PopisSouboru"/>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3bcae-c876-48b5-b9ba-c9197fbb9b3a" elementFormDefault="qualified">
    <xsd:import namespace="http://schemas.microsoft.com/office/2006/documentManagement/types"/>
    <xsd:import namespace="http://schemas.microsoft.com/office/infopath/2007/PartnerControls"/>
    <xsd:element name="PopisSouboru" ma:index="8" ma:displayName="Popis souboru" ma:internalName="PopisSouboru">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1d27c-ea33-4073-8221-22ce7882338b"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1CD29-965F-4D93-89C3-6EE5DCA70FEB}">
  <ds:schemaRefs>
    <ds:schemaRef ds:uri="http://schemas.microsoft.com/sharepoint/v3/contenttype/forms"/>
  </ds:schemaRefs>
</ds:datastoreItem>
</file>

<file path=customXml/itemProps2.xml><?xml version="1.0" encoding="utf-8"?>
<ds:datastoreItem xmlns:ds="http://schemas.openxmlformats.org/officeDocument/2006/customXml" ds:itemID="{298C5683-0612-4E97-8E11-6BE82CDAEBF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9b3bcae-c876-48b5-b9ba-c9197fbb9b3a"/>
    <ds:schemaRef ds:uri="a2a1d27c-ea33-4073-8221-22ce7882338b"/>
    <ds:schemaRef ds:uri="http://www.w3.org/XML/1998/namespace"/>
  </ds:schemaRefs>
</ds:datastoreItem>
</file>

<file path=customXml/itemProps3.xml><?xml version="1.0" encoding="utf-8"?>
<ds:datastoreItem xmlns:ds="http://schemas.openxmlformats.org/officeDocument/2006/customXml" ds:itemID="{0AB7A4F2-3BEF-445F-8CE2-553EC00E0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3bcae-c876-48b5-b9ba-c9197fbb9b3a"/>
    <ds:schemaRef ds:uri="a2a1d27c-ea33-4073-8221-22ce78823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1740</TotalTime>
  <Words>3052</Words>
  <Application>Microsoft Office PowerPoint</Application>
  <PresentationFormat>Širokoúhlá obrazovka</PresentationFormat>
  <Paragraphs>252</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Source Sans Pro</vt:lpstr>
      <vt:lpstr>Motiv Office</vt:lpstr>
      <vt:lpstr>Prezentace aplikace PowerPoint</vt:lpstr>
      <vt:lpstr>Content</vt:lpstr>
      <vt:lpstr>Airport Identification Card (Airport IDC)</vt:lpstr>
      <vt:lpstr>ID Karty</vt:lpstr>
      <vt:lpstr>Stavební úpravy</vt:lpstr>
      <vt:lpstr>Stavební úpravy</vt:lpstr>
      <vt:lpstr>Elektrická energie</vt:lpstr>
      <vt:lpstr>IT služby</vt:lpstr>
      <vt:lpstr>Zásobování – obecné informace</vt:lpstr>
      <vt:lpstr>Store Stocking– Security Check of Goods</vt:lpstr>
      <vt:lpstr>Zásobování – FAQ</vt:lpstr>
      <vt:lpstr>Zásobování - FAQ</vt:lpstr>
      <vt:lpstr>Odpadové hospodářství</vt:lpstr>
      <vt:lpstr>Kontaktní osoba a důležité informace</vt:lpstr>
      <vt:lpstr>Kontaktní osoba a důležité informace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Olga Hrdinová</dc:creator>
  <cp:lastModifiedBy>VACÍNEK Matěj</cp:lastModifiedBy>
  <cp:revision>51</cp:revision>
  <dcterms:created xsi:type="dcterms:W3CDTF">2021-03-19T12:39:48Z</dcterms:created>
  <dcterms:modified xsi:type="dcterms:W3CDTF">2024-06-06T12:28:18Z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db3b13-adc9-46f5-b4af-d21e21ed849d_Enabled">
    <vt:lpwstr>true</vt:lpwstr>
  </property>
  <property fmtid="{D5CDD505-2E9C-101B-9397-08002B2CF9AE}" pid="3" name="MSIP_Label_c1db3b13-adc9-46f5-b4af-d21e21ed849d_SetDate">
    <vt:lpwstr>2022-02-09T08:24:56Z</vt:lpwstr>
  </property>
  <property fmtid="{D5CDD505-2E9C-101B-9397-08002B2CF9AE}" pid="4" name="MSIP_Label_c1db3b13-adc9-46f5-b4af-d21e21ed849d_Method">
    <vt:lpwstr>Standard</vt:lpwstr>
  </property>
  <property fmtid="{D5CDD505-2E9C-101B-9397-08002B2CF9AE}" pid="5" name="MSIP_Label_c1db3b13-adc9-46f5-b4af-d21e21ed849d_Name">
    <vt:lpwstr>c1db3b13-adc9-46f5-b4af-d21e21ed849d</vt:lpwstr>
  </property>
  <property fmtid="{D5CDD505-2E9C-101B-9397-08002B2CF9AE}" pid="6" name="MSIP_Label_c1db3b13-adc9-46f5-b4af-d21e21ed849d_SiteId">
    <vt:lpwstr>0802559d-f81a-440e-a539-dfd6843bddba</vt:lpwstr>
  </property>
  <property fmtid="{D5CDD505-2E9C-101B-9397-08002B2CF9AE}" pid="7" name="MSIP_Label_c1db3b13-adc9-46f5-b4af-d21e21ed849d_ActionId">
    <vt:lpwstr>c8baf735-e001-45ef-937b-8c7ed2c77b7b</vt:lpwstr>
  </property>
  <property fmtid="{D5CDD505-2E9C-101B-9397-08002B2CF9AE}" pid="8" name="MSIP_Label_c1db3b13-adc9-46f5-b4af-d21e21ed849d_ContentBits">
    <vt:lpwstr>0</vt:lpwstr>
  </property>
  <property fmtid="{D5CDD505-2E9C-101B-9397-08002B2CF9AE}" pid="9" name="ContentTypeId">
    <vt:lpwstr>0x0101006B42B33107B5914A8C1DE6AD679D0078</vt:lpwstr>
  </property>
</Properties>
</file>